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09" r:id="rId5"/>
    <p:sldMasterId id="2147483721" r:id="rId6"/>
    <p:sldMasterId id="2147483733" r:id="rId7"/>
    <p:sldMasterId id="2147483745" r:id="rId8"/>
    <p:sldMasterId id="2147483757" r:id="rId9"/>
    <p:sldMasterId id="2147483769" r:id="rId10"/>
    <p:sldMasterId id="2147483781" r:id="rId11"/>
  </p:sldMasterIdLst>
  <p:notesMasterIdLst>
    <p:notesMasterId r:id="rId35"/>
  </p:notesMasterIdLst>
  <p:handoutMasterIdLst>
    <p:handoutMasterId r:id="rId36"/>
  </p:handoutMasterIdLst>
  <p:sldIdLst>
    <p:sldId id="499" r:id="rId12"/>
    <p:sldId id="342" r:id="rId13"/>
    <p:sldId id="485" r:id="rId14"/>
    <p:sldId id="486" r:id="rId15"/>
    <p:sldId id="487" r:id="rId16"/>
    <p:sldId id="488" r:id="rId17"/>
    <p:sldId id="489" r:id="rId18"/>
    <p:sldId id="490" r:id="rId19"/>
    <p:sldId id="492" r:id="rId20"/>
    <p:sldId id="493" r:id="rId21"/>
    <p:sldId id="438" r:id="rId22"/>
    <p:sldId id="439" r:id="rId23"/>
    <p:sldId id="472" r:id="rId24"/>
    <p:sldId id="481" r:id="rId25"/>
    <p:sldId id="497" r:id="rId26"/>
    <p:sldId id="413" r:id="rId27"/>
    <p:sldId id="412" r:id="rId28"/>
    <p:sldId id="415" r:id="rId29"/>
    <p:sldId id="476" r:id="rId30"/>
    <p:sldId id="478" r:id="rId31"/>
    <p:sldId id="501" r:id="rId32"/>
    <p:sldId id="352" r:id="rId33"/>
    <p:sldId id="496" r:id="rId34"/>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CC5E"/>
    <a:srgbClr val="6C6979"/>
    <a:srgbClr val="00FF00"/>
    <a:srgbClr val="CCA7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766" autoAdjust="0"/>
    <p:restoredTop sz="86391" autoAdjust="0"/>
  </p:normalViewPr>
  <p:slideViewPr>
    <p:cSldViewPr>
      <p:cViewPr varScale="1">
        <p:scale>
          <a:sx n="63" d="100"/>
          <a:sy n="63" d="100"/>
        </p:scale>
        <p:origin x="-82" y="-125"/>
      </p:cViewPr>
      <p:guideLst>
        <p:guide orient="horz" pos="2160"/>
        <p:guide pos="2880"/>
      </p:guideLst>
    </p:cSldViewPr>
  </p:slideViewPr>
  <p:outlineViewPr>
    <p:cViewPr>
      <p:scale>
        <a:sx n="33" d="100"/>
        <a:sy n="33" d="100"/>
      </p:scale>
      <p:origin x="0" y="15714"/>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1" d="100"/>
          <a:sy n="81" d="100"/>
        </p:scale>
        <p:origin x="-3114" y="-96"/>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0755" cy="462120"/>
          </a:xfrm>
          <a:prstGeom prst="rect">
            <a:avLst/>
          </a:prstGeom>
        </p:spPr>
        <p:txBody>
          <a:bodyPr vert="horz" lIns="91435" tIns="45717" rIns="91435" bIns="45717"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sz="quarter" idx="1"/>
          </p:nvPr>
        </p:nvSpPr>
        <p:spPr>
          <a:xfrm>
            <a:off x="3937746" y="0"/>
            <a:ext cx="3010755" cy="462120"/>
          </a:xfrm>
          <a:prstGeom prst="rect">
            <a:avLst/>
          </a:prstGeom>
        </p:spPr>
        <p:txBody>
          <a:bodyPr vert="horz" lIns="91435" tIns="45717" rIns="91435" bIns="45717" rtlCol="0"/>
          <a:lstStyle>
            <a:lvl1pPr algn="r" fontAlgn="auto">
              <a:spcBef>
                <a:spcPts val="0"/>
              </a:spcBef>
              <a:spcAft>
                <a:spcPts val="0"/>
              </a:spcAft>
              <a:defRPr sz="1200">
                <a:latin typeface="+mn-lt"/>
                <a:cs typeface="+mn-cs"/>
              </a:defRPr>
            </a:lvl1pPr>
          </a:lstStyle>
          <a:p>
            <a:pPr>
              <a:defRPr/>
            </a:pPr>
            <a:fld id="{6FC08498-23C3-4483-B03A-CB5B3331B0D4}" type="datetimeFigureOut">
              <a:rPr lang="en-US"/>
              <a:pPr>
                <a:defRPr/>
              </a:pPr>
              <a:t>5/3/2012</a:t>
            </a:fld>
            <a:endParaRPr lang="en-US" dirty="0"/>
          </a:p>
        </p:txBody>
      </p:sp>
      <p:sp>
        <p:nvSpPr>
          <p:cNvPr id="4" name="Footer Placeholder 3"/>
          <p:cNvSpPr>
            <a:spLocks noGrp="1"/>
          </p:cNvSpPr>
          <p:nvPr>
            <p:ph type="ftr" sz="quarter" idx="2"/>
          </p:nvPr>
        </p:nvSpPr>
        <p:spPr>
          <a:xfrm>
            <a:off x="0" y="8772378"/>
            <a:ext cx="3010755" cy="462120"/>
          </a:xfrm>
          <a:prstGeom prst="rect">
            <a:avLst/>
          </a:prstGeom>
        </p:spPr>
        <p:txBody>
          <a:bodyPr vert="horz" lIns="91435" tIns="45717" rIns="91435" bIns="45717" rtlCol="0" anchor="b"/>
          <a:lstStyle>
            <a:lvl1pPr algn="l" fontAlgn="auto">
              <a:spcBef>
                <a:spcPts val="0"/>
              </a:spcBef>
              <a:spcAft>
                <a:spcPts val="0"/>
              </a:spcAft>
              <a:defRPr sz="12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937746" y="8772378"/>
            <a:ext cx="3010755" cy="462120"/>
          </a:xfrm>
          <a:prstGeom prst="rect">
            <a:avLst/>
          </a:prstGeom>
        </p:spPr>
        <p:txBody>
          <a:bodyPr vert="horz" lIns="91435" tIns="45717" rIns="91435" bIns="45717" rtlCol="0" anchor="b"/>
          <a:lstStyle>
            <a:lvl1pPr algn="r" fontAlgn="auto">
              <a:spcBef>
                <a:spcPts val="0"/>
              </a:spcBef>
              <a:spcAft>
                <a:spcPts val="0"/>
              </a:spcAft>
              <a:defRPr sz="1200">
                <a:latin typeface="+mn-lt"/>
                <a:cs typeface="+mn-cs"/>
              </a:defRPr>
            </a:lvl1pPr>
          </a:lstStyle>
          <a:p>
            <a:pPr>
              <a:defRPr/>
            </a:pPr>
            <a:fld id="{47B545BA-E092-4BAA-B83A-2C43F16718C0}" type="slidenum">
              <a:rPr lang="en-US"/>
              <a:pPr>
                <a:defRPr/>
              </a:pPr>
              <a:t>‹#›</a:t>
            </a:fld>
            <a:endParaRPr lang="en-US" dirty="0"/>
          </a:p>
        </p:txBody>
      </p:sp>
    </p:spTree>
    <p:extLst>
      <p:ext uri="{BB962C8B-B14F-4D97-AF65-F5344CB8AC3E}">
        <p14:creationId xmlns:p14="http://schemas.microsoft.com/office/powerpoint/2010/main" val="30121641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2329" cy="462120"/>
          </a:xfrm>
          <a:prstGeom prst="rect">
            <a:avLst/>
          </a:prstGeom>
        </p:spPr>
        <p:txBody>
          <a:bodyPr vert="horz" lIns="92486" tIns="46243" rIns="92486" bIns="46243"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36173" y="0"/>
            <a:ext cx="3012329" cy="462120"/>
          </a:xfrm>
          <a:prstGeom prst="rect">
            <a:avLst/>
          </a:prstGeom>
        </p:spPr>
        <p:txBody>
          <a:bodyPr vert="horz" lIns="92486" tIns="46243" rIns="92486" bIns="46243" rtlCol="0"/>
          <a:lstStyle>
            <a:lvl1pPr algn="r" fontAlgn="auto">
              <a:spcBef>
                <a:spcPts val="0"/>
              </a:spcBef>
              <a:spcAft>
                <a:spcPts val="0"/>
              </a:spcAft>
              <a:defRPr sz="1200">
                <a:latin typeface="+mn-lt"/>
                <a:cs typeface="+mn-cs"/>
              </a:defRPr>
            </a:lvl1pPr>
          </a:lstStyle>
          <a:p>
            <a:pPr>
              <a:defRPr/>
            </a:pPr>
            <a:fld id="{F6BFAEEA-B843-465D-93B9-8A7499506F10}" type="datetimeFigureOut">
              <a:rPr lang="en-US"/>
              <a:pPr>
                <a:defRPr/>
              </a:pPr>
              <a:t>5/3/2012</a:t>
            </a:fld>
            <a:endParaRPr lang="en-US" dirty="0"/>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486" tIns="46243" rIns="92486" bIns="46243" rtlCol="0" anchor="ctr"/>
          <a:lstStyle/>
          <a:p>
            <a:pPr lvl="0"/>
            <a:endParaRPr lang="en-US" noProof="0" dirty="0"/>
          </a:p>
        </p:txBody>
      </p:sp>
      <p:sp>
        <p:nvSpPr>
          <p:cNvPr id="5" name="Notes Placeholder 4"/>
          <p:cNvSpPr>
            <a:spLocks noGrp="1"/>
          </p:cNvSpPr>
          <p:nvPr>
            <p:ph type="body" sz="quarter" idx="3"/>
          </p:nvPr>
        </p:nvSpPr>
        <p:spPr>
          <a:xfrm>
            <a:off x="695637" y="4387767"/>
            <a:ext cx="5558801" cy="4155919"/>
          </a:xfrm>
          <a:prstGeom prst="rect">
            <a:avLst/>
          </a:prstGeom>
        </p:spPr>
        <p:txBody>
          <a:bodyPr vert="horz" lIns="92486" tIns="46243" rIns="92486" bIns="46243"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72378"/>
            <a:ext cx="3012329" cy="462120"/>
          </a:xfrm>
          <a:prstGeom prst="rect">
            <a:avLst/>
          </a:prstGeom>
        </p:spPr>
        <p:txBody>
          <a:bodyPr vert="horz" lIns="92486" tIns="46243" rIns="92486" bIns="46243"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36173" y="8772378"/>
            <a:ext cx="3012329" cy="462120"/>
          </a:xfrm>
          <a:prstGeom prst="rect">
            <a:avLst/>
          </a:prstGeom>
        </p:spPr>
        <p:txBody>
          <a:bodyPr vert="horz" lIns="92486" tIns="46243" rIns="92486" bIns="46243" rtlCol="0" anchor="b"/>
          <a:lstStyle>
            <a:lvl1pPr algn="r" fontAlgn="auto">
              <a:spcBef>
                <a:spcPts val="0"/>
              </a:spcBef>
              <a:spcAft>
                <a:spcPts val="0"/>
              </a:spcAft>
              <a:defRPr sz="1200">
                <a:latin typeface="+mn-lt"/>
                <a:cs typeface="+mn-cs"/>
              </a:defRPr>
            </a:lvl1pPr>
          </a:lstStyle>
          <a:p>
            <a:pPr>
              <a:defRPr/>
            </a:pPr>
            <a:fld id="{192B67E4-AED1-48DD-90DD-202DA230BB62}" type="slidenum">
              <a:rPr lang="en-US"/>
              <a:pPr>
                <a:defRPr/>
              </a:pPr>
              <a:t>‹#›</a:t>
            </a:fld>
            <a:endParaRPr lang="en-US" dirty="0"/>
          </a:p>
        </p:txBody>
      </p:sp>
    </p:spTree>
    <p:extLst>
      <p:ext uri="{BB962C8B-B14F-4D97-AF65-F5344CB8AC3E}">
        <p14:creationId xmlns:p14="http://schemas.microsoft.com/office/powerpoint/2010/main" val="13461732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B4FB2D-2810-4804-B57C-EFBD42BF7313}"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latin typeface="Rockwell"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latin typeface="Rockwell"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latin typeface="Rockwell" pitchFamily="18" charset="0"/>
            </a:endParaRPr>
          </a:p>
        </p:txBody>
      </p:sp>
      <p:sp>
        <p:nvSpPr>
          <p:cNvPr id="4" name="Slide Number Placeholder 3"/>
          <p:cNvSpPr>
            <a:spLocks noGrp="1"/>
          </p:cNvSpPr>
          <p:nvPr>
            <p:ph type="sldNum" sz="quarter" idx="10"/>
          </p:nvPr>
        </p:nvSpPr>
        <p:spPr/>
        <p:txBody>
          <a:bodyPr/>
          <a:lstStyle/>
          <a:p>
            <a:pPr>
              <a:defRPr/>
            </a:pPr>
            <a:fld id="{192B67E4-AED1-48DD-90DD-202DA230BB62}"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marL="341313" indent="-341313">
              <a:buFont typeface="Arial" pitchFamily="34" charset="0"/>
              <a:buChar char="•"/>
            </a:pPr>
            <a:endParaRPr lang="en-US" sz="2000" u="sng" dirty="0" smtClean="0">
              <a:ea typeface="ヒラギノ角ゴ Pro W3"/>
              <a:cs typeface="ヒラギノ角ゴ Pro W3"/>
            </a:endParaRPr>
          </a:p>
          <a:p>
            <a:pPr eaLnBrk="1" hangingPunct="1">
              <a:spcBef>
                <a:spcPct val="0"/>
              </a:spcBef>
            </a:pPr>
            <a:endParaRPr lang="en-US" sz="2000" dirty="0" smtClean="0"/>
          </a:p>
          <a:p>
            <a:pPr eaLnBrk="1" hangingPunct="1">
              <a:spcBef>
                <a:spcPct val="0"/>
              </a:spcBef>
            </a:pPr>
            <a:r>
              <a:rPr lang="en-US" sz="2000" dirty="0" smtClean="0"/>
              <a:t>Brand </a:t>
            </a:r>
            <a:r>
              <a:rPr lang="en-US" sz="2000" dirty="0"/>
              <a:t>philosophy said another way: “You can choose to live your life under the influence of drugs and alcohol, or you can live above the influence of drugs and alcohol.”</a:t>
            </a:r>
          </a:p>
          <a:p>
            <a:pPr eaLnBrk="1" hangingPunct="1">
              <a:spcBef>
                <a:spcPct val="0"/>
              </a:spcBef>
            </a:pPr>
            <a:endParaRPr lang="en-US" sz="2000" dirty="0"/>
          </a:p>
          <a:p>
            <a:pPr eaLnBrk="1" hangingPunct="1">
              <a:spcBef>
                <a:spcPct val="0"/>
              </a:spcBef>
            </a:pPr>
            <a:r>
              <a:rPr lang="en-US" sz="2000" dirty="0"/>
              <a:t>Often-used brand descriptors: “from a teen’s voice,” “speaks to me,” “authentic,” “not preachy,” “not the scare tactic approach we always hear,” “inspirational,” and “</a:t>
            </a:r>
            <a:r>
              <a:rPr lang="en-US" sz="2000" dirty="0" err="1"/>
              <a:t>aspirational</a:t>
            </a:r>
            <a:r>
              <a:rPr lang="en-US" sz="2000" dirty="0"/>
              <a:t>”</a:t>
            </a:r>
          </a:p>
          <a:p>
            <a:pPr eaLnBrk="1" hangingPunct="1">
              <a:spcBef>
                <a:spcPct val="0"/>
              </a:spcBef>
            </a:pPr>
            <a:endParaRPr lang="en-US" dirty="0" smtClean="0"/>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458544" fontAlgn="base">
              <a:spcBef>
                <a:spcPct val="0"/>
              </a:spcBef>
              <a:spcAft>
                <a:spcPct val="0"/>
              </a:spcAft>
              <a:defRPr/>
            </a:pPr>
            <a:fld id="{A120ADCD-47C3-40BA-AD85-CC4E27C35539}" type="slidenum">
              <a:rPr lang="pt-PT" smtClean="0"/>
              <a:pPr defTabSz="458544" fontAlgn="base">
                <a:spcBef>
                  <a:spcPct val="0"/>
                </a:spcBef>
                <a:spcAft>
                  <a:spcPct val="0"/>
                </a:spcAft>
                <a:defRPr/>
              </a:pPr>
              <a:t>11</a:t>
            </a:fld>
            <a:endParaRPr lang="pt-P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17088" fontAlgn="base">
              <a:spcBef>
                <a:spcPct val="0"/>
              </a:spcBef>
              <a:spcAft>
                <a:spcPct val="0"/>
              </a:spcAft>
              <a:defRPr/>
            </a:pPr>
            <a:fld id="{6CB96B10-647D-48F9-8D63-A1841B006313}" type="slidenum">
              <a:rPr lang="en-US" smtClean="0">
                <a:latin typeface="Arial" pitchFamily="34" charset="0"/>
              </a:rPr>
              <a:pPr defTabSz="917088" fontAlgn="base">
                <a:spcBef>
                  <a:spcPct val="0"/>
                </a:spcBef>
                <a:spcAft>
                  <a:spcPct val="0"/>
                </a:spcAft>
                <a:defRPr/>
              </a:pPr>
              <a:t>12</a:t>
            </a:fld>
            <a:endParaRPr lang="en-US" smtClean="0">
              <a:latin typeface="Arial" pitchFamily="34" charset="0"/>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a:xfrm>
            <a:off x="926992" y="4387767"/>
            <a:ext cx="5343184" cy="4155919"/>
          </a:xfrm>
          <a:ln/>
        </p:spPr>
        <p:txBody>
          <a:bodyPr lIns="90724" tIns="45363" rIns="90724" bIns="45363"/>
          <a:lstStyle/>
          <a:p>
            <a:pPr marL="338745" indent="-338745" eaLnBrk="1" fontAlgn="auto" hangingPunct="1">
              <a:spcBef>
                <a:spcPts val="0"/>
              </a:spcBef>
              <a:spcAft>
                <a:spcPts val="0"/>
              </a:spcAft>
              <a:buFont typeface="Arial" pitchFamily="34" charset="0"/>
              <a:buNone/>
              <a:defRPr/>
            </a:pPr>
            <a:endParaRPr lang="en-US" sz="2000" dirty="0" smtClean="0">
              <a:ea typeface="ヒラギノ角ゴ Pro W3" pitchFamily="28" charset="-128"/>
            </a:endParaRPr>
          </a:p>
          <a:p>
            <a:pPr marL="338745" indent="-338745" eaLnBrk="1" fontAlgn="auto" hangingPunct="1">
              <a:spcBef>
                <a:spcPts val="0"/>
              </a:spcBef>
              <a:spcAft>
                <a:spcPts val="0"/>
              </a:spcAft>
              <a:buFont typeface="Arial" pitchFamily="34" charset="0"/>
              <a:buNone/>
              <a:defRPr/>
            </a:pPr>
            <a:endParaRPr lang="en-US" sz="2000" dirty="0" smtClean="0">
              <a:ea typeface="ヒラギノ角ゴ Pro W3" pitchFamily="28" charset="-128"/>
            </a:endParaRPr>
          </a:p>
          <a:p>
            <a:pPr marL="338745" indent="-338745" eaLnBrk="1" fontAlgn="auto" hangingPunct="1">
              <a:spcBef>
                <a:spcPts val="0"/>
              </a:spcBef>
              <a:spcAft>
                <a:spcPts val="0"/>
              </a:spcAft>
              <a:buFont typeface="Arial" pitchFamily="34" charset="0"/>
              <a:buChar char="•"/>
              <a:defRPr/>
            </a:pPr>
            <a:r>
              <a:rPr lang="en-US" sz="2000" dirty="0" smtClean="0">
                <a:ea typeface="ヒラギノ角ゴ Pro W3" pitchFamily="28" charset="-128"/>
              </a:rPr>
              <a:t>All </a:t>
            </a:r>
            <a:r>
              <a:rPr lang="en-US" sz="2000" dirty="0">
                <a:ea typeface="ヒラギノ角ゴ Pro W3" pitchFamily="28" charset="-128"/>
              </a:rPr>
              <a:t>these indicators developed over the past 6 years told us we had built something powerful amongst teens</a:t>
            </a:r>
          </a:p>
          <a:p>
            <a:pPr marL="338745" indent="-338745" eaLnBrk="1" fontAlgn="auto" hangingPunct="1">
              <a:spcBef>
                <a:spcPts val="0"/>
              </a:spcBef>
              <a:spcAft>
                <a:spcPts val="0"/>
              </a:spcAft>
              <a:buFont typeface="Arial" pitchFamily="34" charset="0"/>
              <a:buChar char="•"/>
              <a:defRPr/>
            </a:pPr>
            <a:r>
              <a:rPr lang="en-US" sz="2000" dirty="0">
                <a:ea typeface="ヒラギノ角ゴ Pro W3" pitchFamily="28" charset="-128"/>
              </a:rPr>
              <a:t>Taken together, they allowed us to re-launch in June 2010</a:t>
            </a:r>
          </a:p>
          <a:p>
            <a:pPr marL="792506" lvl="1" indent="-338745" eaLnBrk="1" fontAlgn="auto" hangingPunct="1">
              <a:spcBef>
                <a:spcPts val="0"/>
              </a:spcBef>
              <a:spcAft>
                <a:spcPts val="0"/>
              </a:spcAft>
              <a:buFont typeface="Arial" pitchFamily="34" charset="0"/>
              <a:buChar char="–"/>
              <a:defRPr/>
            </a:pPr>
            <a:r>
              <a:rPr lang="en-US" sz="2000" i="1" dirty="0">
                <a:ea typeface="ヒラギノ角ゴ Pro W3" pitchFamily="28" charset="-128"/>
              </a:rPr>
              <a:t>With a new “multi-tiered” approach to address community partners’ desire to participate in ATI.</a:t>
            </a:r>
          </a:p>
          <a:p>
            <a:pPr marL="792506" lvl="1" indent="-338745" eaLnBrk="1" fontAlgn="auto" hangingPunct="1">
              <a:spcBef>
                <a:spcPts val="0"/>
              </a:spcBef>
              <a:spcAft>
                <a:spcPts val="0"/>
              </a:spcAft>
              <a:buFont typeface="Arial" pitchFamily="34" charset="0"/>
              <a:buChar char="–"/>
              <a:defRPr/>
            </a:pPr>
            <a:r>
              <a:rPr lang="en-US" sz="2000" i="1" dirty="0">
                <a:ea typeface="ヒラギノ角ゴ Pro W3" pitchFamily="28" charset="-128"/>
              </a:rPr>
              <a:t>And with a broader messaging approach: </a:t>
            </a:r>
            <a:r>
              <a:rPr lang="en-US" sz="2000" dirty="0">
                <a:ea typeface="ヒラギノ角ゴ Pro W3" pitchFamily="28" charset="-128"/>
              </a:rPr>
              <a:t>addressing the general behavior of substance use, rather than focus on a singular substance, such as marijuana. </a:t>
            </a:r>
          </a:p>
          <a:p>
            <a:pPr eaLnBrk="1" fontAlgn="auto" hangingPunct="1">
              <a:spcBef>
                <a:spcPct val="0"/>
              </a:spcBef>
              <a:spcAft>
                <a:spcPts val="0"/>
              </a:spcAft>
              <a:defRPr/>
            </a:pPr>
            <a:endParaRPr lang="en-US" sz="2400" dirty="0">
              <a:solidFill>
                <a:srgbClr val="333333"/>
              </a:solidFill>
              <a:latin typeface="Rockwell"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1168400" y="692150"/>
            <a:ext cx="4614863" cy="3462338"/>
          </a:xfrm>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lIns="92231" tIns="46114" rIns="92231" bIns="46114" numCol="1" anchor="t" anchorCtr="0" compatLnSpc="1">
            <a:prstTxWarp prst="textNoShape">
              <a:avLst/>
            </a:prstTxWarp>
          </a:bodyPr>
          <a:lstStyle/>
          <a:p>
            <a:pPr defTabSz="898179" eaLnBrk="1" hangingPunct="1">
              <a:spcBef>
                <a:spcPct val="0"/>
              </a:spcBef>
            </a:pPr>
            <a:endParaRPr lang="en-US" smtClean="0">
              <a:latin typeface="Arial" pitchFamily="34" charset="0"/>
            </a:endParaRPr>
          </a:p>
        </p:txBody>
      </p:sp>
      <p:sp>
        <p:nvSpPr>
          <p:cNvPr id="41988" name="Slide Number Placeholder 3"/>
          <p:cNvSpPr txBox="1">
            <a:spLocks noGrp="1"/>
          </p:cNvSpPr>
          <p:nvPr/>
        </p:nvSpPr>
        <p:spPr bwMode="auto">
          <a:xfrm>
            <a:off x="3934599" y="8772378"/>
            <a:ext cx="3013903" cy="462120"/>
          </a:xfrm>
          <a:prstGeom prst="rect">
            <a:avLst/>
          </a:prstGeom>
          <a:noFill/>
          <a:ln w="9525">
            <a:noFill/>
            <a:miter lim="800000"/>
            <a:headEnd/>
            <a:tailEnd/>
          </a:ln>
        </p:spPr>
        <p:txBody>
          <a:bodyPr lIns="92231" tIns="46114" rIns="92231" bIns="46114" anchor="b"/>
          <a:lstStyle/>
          <a:p>
            <a:pPr algn="r" defTabSz="917088"/>
            <a:fld id="{68E4A58C-429B-407E-A7B0-79F464C57419}" type="slidenum">
              <a:rPr lang="en-US" sz="1200">
                <a:latin typeface="Rockwell" pitchFamily="18" charset="0"/>
              </a:rPr>
              <a:pPr algn="r" defTabSz="917088"/>
              <a:t>13</a:t>
            </a:fld>
            <a:endParaRPr lang="en-US" sz="1200">
              <a:latin typeface="Rockwell"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192B67E4-AED1-48DD-90DD-202DA230BB62}" type="slidenum">
              <a:rPr lang="en-US" smtClean="0"/>
              <a:pPr>
                <a:defRPr/>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solidFill>
                <a:schemeClr val="tx1"/>
              </a:solidFill>
              <a:latin typeface="+mn-lt"/>
              <a:ea typeface="ヒラギノ角ゴ Pro W3" pitchFamily="28" charset="-128"/>
              <a:cs typeface="+mn-cs"/>
            </a:endParaRPr>
          </a:p>
          <a:p>
            <a:endParaRPr lang="en-US" dirty="0"/>
          </a:p>
        </p:txBody>
      </p:sp>
      <p:sp>
        <p:nvSpPr>
          <p:cNvPr id="4" name="Slide Number Placeholder 3"/>
          <p:cNvSpPr>
            <a:spLocks noGrp="1"/>
          </p:cNvSpPr>
          <p:nvPr>
            <p:ph type="sldNum" sz="quarter" idx="10"/>
          </p:nvPr>
        </p:nvSpPr>
        <p:spPr/>
        <p:txBody>
          <a:bodyPr/>
          <a:lstStyle/>
          <a:p>
            <a:pPr>
              <a:defRPr/>
            </a:pPr>
            <a:fld id="{192B67E4-AED1-48DD-90DD-202DA230BB62}" type="slidenum">
              <a:rPr lang="en-US" smtClean="0"/>
              <a:pPr>
                <a:defRPr/>
              </a:pPr>
              <a:t>18</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92B67E4-AED1-48DD-90DD-202DA230BB62}" type="slidenum">
              <a:rPr lang="en-US" smtClean="0"/>
              <a:pPr>
                <a:defRPr/>
              </a:pPr>
              <a:t>21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458544" fontAlgn="base">
              <a:spcBef>
                <a:spcPct val="0"/>
              </a:spcBef>
              <a:spcAft>
                <a:spcPct val="0"/>
              </a:spcAft>
              <a:defRPr/>
            </a:pPr>
            <a:fld id="{2D29BE6A-DAD9-408A-B51C-E88C617E8A75}" type="slidenum">
              <a:rPr lang="pt-PT" smtClean="0"/>
              <a:pPr defTabSz="458544" fontAlgn="base">
                <a:spcBef>
                  <a:spcPct val="0"/>
                </a:spcBef>
                <a:spcAft>
                  <a:spcPct val="0"/>
                </a:spcAft>
                <a:defRPr/>
              </a:pPr>
              <a:t>2</a:t>
            </a:fld>
            <a:endParaRPr lang="pt-P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ヒラギノ角ゴ Pro W3" pitchFamily="28" charset="-128"/>
              </a:rPr>
              <a:t>Potential presenter: Gem</a:t>
            </a:r>
          </a:p>
          <a:p>
            <a:pPr eaLnBrk="1" hangingPunct="1"/>
            <a:endParaRPr lang="en-US" smtClean="0">
              <a:ea typeface="ヒラギノ角ゴ Pro W3" pitchFamily="28" charset="-128"/>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696" eaLnBrk="0" hangingPunct="0">
              <a:defRPr sz="1400">
                <a:solidFill>
                  <a:srgbClr val="626262"/>
                </a:solidFill>
                <a:latin typeface="Wingdings" pitchFamily="2" charset="2"/>
                <a:ea typeface="ヒラギノ角ゴ Pro W3" pitchFamily="28" charset="-128"/>
              </a:defRPr>
            </a:lvl1pPr>
            <a:lvl2pPr marL="737452" indent="-283635" defTabSz="461696" eaLnBrk="0" hangingPunct="0">
              <a:defRPr sz="1400">
                <a:solidFill>
                  <a:srgbClr val="626262"/>
                </a:solidFill>
                <a:latin typeface="Wingdings" pitchFamily="2" charset="2"/>
                <a:ea typeface="ヒラギノ角ゴ Pro W3" pitchFamily="28" charset="-128"/>
              </a:defRPr>
            </a:lvl2pPr>
            <a:lvl3pPr marL="1134542" indent="-226908" defTabSz="461696" eaLnBrk="0" hangingPunct="0">
              <a:defRPr sz="1400">
                <a:solidFill>
                  <a:srgbClr val="626262"/>
                </a:solidFill>
                <a:latin typeface="Wingdings" pitchFamily="2" charset="2"/>
                <a:ea typeface="ヒラギノ角ゴ Pro W3" pitchFamily="28" charset="-128"/>
              </a:defRPr>
            </a:lvl3pPr>
            <a:lvl4pPr marL="1588359" indent="-226908" defTabSz="461696" eaLnBrk="0" hangingPunct="0">
              <a:defRPr sz="1400">
                <a:solidFill>
                  <a:srgbClr val="626262"/>
                </a:solidFill>
                <a:latin typeface="Wingdings" pitchFamily="2" charset="2"/>
                <a:ea typeface="ヒラギノ角ゴ Pro W3" pitchFamily="28" charset="-128"/>
              </a:defRPr>
            </a:lvl4pPr>
            <a:lvl5pPr marL="2042175" indent="-226908" defTabSz="461696" eaLnBrk="0" hangingPunct="0">
              <a:defRPr sz="1400">
                <a:solidFill>
                  <a:srgbClr val="626262"/>
                </a:solidFill>
                <a:latin typeface="Wingdings" pitchFamily="2" charset="2"/>
                <a:ea typeface="ヒラギノ角ゴ Pro W3" pitchFamily="28" charset="-128"/>
              </a:defRPr>
            </a:lvl5pPr>
            <a:lvl6pPr marL="2495992" indent="-226908" defTabSz="461696" eaLnBrk="0" fontAlgn="base" hangingPunct="0">
              <a:spcBef>
                <a:spcPct val="0"/>
              </a:spcBef>
              <a:spcAft>
                <a:spcPct val="0"/>
              </a:spcAft>
              <a:defRPr sz="1400">
                <a:solidFill>
                  <a:srgbClr val="626262"/>
                </a:solidFill>
                <a:latin typeface="Wingdings" pitchFamily="2" charset="2"/>
                <a:ea typeface="ヒラギノ角ゴ Pro W3" pitchFamily="28" charset="-128"/>
              </a:defRPr>
            </a:lvl6pPr>
            <a:lvl7pPr marL="2949809" indent="-226908" defTabSz="461696" eaLnBrk="0" fontAlgn="base" hangingPunct="0">
              <a:spcBef>
                <a:spcPct val="0"/>
              </a:spcBef>
              <a:spcAft>
                <a:spcPct val="0"/>
              </a:spcAft>
              <a:defRPr sz="1400">
                <a:solidFill>
                  <a:srgbClr val="626262"/>
                </a:solidFill>
                <a:latin typeface="Wingdings" pitchFamily="2" charset="2"/>
                <a:ea typeface="ヒラギノ角ゴ Pro W3" pitchFamily="28" charset="-128"/>
              </a:defRPr>
            </a:lvl7pPr>
            <a:lvl8pPr marL="3403625" indent="-226908" defTabSz="461696" eaLnBrk="0" fontAlgn="base" hangingPunct="0">
              <a:spcBef>
                <a:spcPct val="0"/>
              </a:spcBef>
              <a:spcAft>
                <a:spcPct val="0"/>
              </a:spcAft>
              <a:defRPr sz="1400">
                <a:solidFill>
                  <a:srgbClr val="626262"/>
                </a:solidFill>
                <a:latin typeface="Wingdings" pitchFamily="2" charset="2"/>
                <a:ea typeface="ヒラギノ角ゴ Pro W3" pitchFamily="28" charset="-128"/>
              </a:defRPr>
            </a:lvl8pPr>
            <a:lvl9pPr marL="3857442" indent="-226908" defTabSz="461696" eaLnBrk="0" fontAlgn="base" hangingPunct="0">
              <a:spcBef>
                <a:spcPct val="0"/>
              </a:spcBef>
              <a:spcAft>
                <a:spcPct val="0"/>
              </a:spcAft>
              <a:defRPr sz="1400">
                <a:solidFill>
                  <a:srgbClr val="626262"/>
                </a:solidFill>
                <a:latin typeface="Wingdings" pitchFamily="2" charset="2"/>
                <a:ea typeface="ヒラギノ角ゴ Pro W3" pitchFamily="28" charset="-128"/>
              </a:defRPr>
            </a:lvl9pPr>
          </a:lstStyle>
          <a:p>
            <a:pPr eaLnBrk="1" hangingPunct="1"/>
            <a:fld id="{5AB5EBA3-B5F7-47C0-81B8-1AE8CD170B3C}" type="slidenum">
              <a:rPr lang="en-US" sz="1200">
                <a:solidFill>
                  <a:schemeClr val="tx1"/>
                </a:solidFill>
                <a:latin typeface="Calibri" pitchFamily="34" charset="0"/>
              </a:rPr>
              <a:pPr eaLnBrk="1" hangingPunct="1"/>
              <a:t>3</a:t>
            </a:fld>
            <a:endParaRPr lang="en-US" sz="1200">
              <a:solidFill>
                <a:schemeClr val="tx1"/>
              </a:solidFill>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ヒラギノ角ゴ Pro W3" pitchFamily="28" charset="-128"/>
              </a:rPr>
              <a:t>Potential presenter: Gem</a:t>
            </a:r>
          </a:p>
          <a:p>
            <a:pPr eaLnBrk="1" hangingPunct="1"/>
            <a:endParaRPr lang="en-US" dirty="0" smtClean="0">
              <a:ea typeface="ヒラギノ角ゴ Pro W3" pitchFamily="28" charset="-128"/>
            </a:endParaRPr>
          </a:p>
          <a:p>
            <a:pPr eaLnBrk="1" hangingPunct="1"/>
            <a:endParaRPr lang="en-US" dirty="0" smtClean="0">
              <a:ea typeface="ヒラギノ角ゴ Pro W3" pitchFamily="28" charset="-128"/>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816" eaLnBrk="0" hangingPunct="0">
              <a:defRPr sz="1400">
                <a:solidFill>
                  <a:srgbClr val="626262"/>
                </a:solidFill>
                <a:latin typeface="Wingdings" pitchFamily="2" charset="2"/>
                <a:ea typeface="ヒラギノ角ゴ Pro W3" pitchFamily="28" charset="-128"/>
              </a:defRPr>
            </a:lvl1pPr>
            <a:lvl2pPr marL="737452" indent="-283635" defTabSz="921816" eaLnBrk="0" hangingPunct="0">
              <a:defRPr sz="1400">
                <a:solidFill>
                  <a:srgbClr val="626262"/>
                </a:solidFill>
                <a:latin typeface="Wingdings" pitchFamily="2" charset="2"/>
                <a:ea typeface="ヒラギノ角ゴ Pro W3" pitchFamily="28" charset="-128"/>
              </a:defRPr>
            </a:lvl2pPr>
            <a:lvl3pPr marL="1134542" indent="-226908" defTabSz="921816" eaLnBrk="0" hangingPunct="0">
              <a:defRPr sz="1400">
                <a:solidFill>
                  <a:srgbClr val="626262"/>
                </a:solidFill>
                <a:latin typeface="Wingdings" pitchFamily="2" charset="2"/>
                <a:ea typeface="ヒラギノ角ゴ Pro W3" pitchFamily="28" charset="-128"/>
              </a:defRPr>
            </a:lvl3pPr>
            <a:lvl4pPr marL="1588359" indent="-226908" defTabSz="921816" eaLnBrk="0" hangingPunct="0">
              <a:defRPr sz="1400">
                <a:solidFill>
                  <a:srgbClr val="626262"/>
                </a:solidFill>
                <a:latin typeface="Wingdings" pitchFamily="2" charset="2"/>
                <a:ea typeface="ヒラギノ角ゴ Pro W3" pitchFamily="28" charset="-128"/>
              </a:defRPr>
            </a:lvl4pPr>
            <a:lvl5pPr marL="2042175" indent="-226908" defTabSz="921816" eaLnBrk="0" hangingPunct="0">
              <a:defRPr sz="1400">
                <a:solidFill>
                  <a:srgbClr val="626262"/>
                </a:solidFill>
                <a:latin typeface="Wingdings" pitchFamily="2" charset="2"/>
                <a:ea typeface="ヒラギノ角ゴ Pro W3" pitchFamily="28" charset="-128"/>
              </a:defRPr>
            </a:lvl5pPr>
            <a:lvl6pPr marL="2495992" indent="-226908" defTabSz="921816" eaLnBrk="0" fontAlgn="base" hangingPunct="0">
              <a:spcBef>
                <a:spcPct val="0"/>
              </a:spcBef>
              <a:spcAft>
                <a:spcPct val="0"/>
              </a:spcAft>
              <a:defRPr sz="1400">
                <a:solidFill>
                  <a:srgbClr val="626262"/>
                </a:solidFill>
                <a:latin typeface="Wingdings" pitchFamily="2" charset="2"/>
                <a:ea typeface="ヒラギノ角ゴ Pro W3" pitchFamily="28" charset="-128"/>
              </a:defRPr>
            </a:lvl6pPr>
            <a:lvl7pPr marL="2949809" indent="-226908" defTabSz="921816" eaLnBrk="0" fontAlgn="base" hangingPunct="0">
              <a:spcBef>
                <a:spcPct val="0"/>
              </a:spcBef>
              <a:spcAft>
                <a:spcPct val="0"/>
              </a:spcAft>
              <a:defRPr sz="1400">
                <a:solidFill>
                  <a:srgbClr val="626262"/>
                </a:solidFill>
                <a:latin typeface="Wingdings" pitchFamily="2" charset="2"/>
                <a:ea typeface="ヒラギノ角ゴ Pro W3" pitchFamily="28" charset="-128"/>
              </a:defRPr>
            </a:lvl7pPr>
            <a:lvl8pPr marL="3403625" indent="-226908" defTabSz="921816" eaLnBrk="0" fontAlgn="base" hangingPunct="0">
              <a:spcBef>
                <a:spcPct val="0"/>
              </a:spcBef>
              <a:spcAft>
                <a:spcPct val="0"/>
              </a:spcAft>
              <a:defRPr sz="1400">
                <a:solidFill>
                  <a:srgbClr val="626262"/>
                </a:solidFill>
                <a:latin typeface="Wingdings" pitchFamily="2" charset="2"/>
                <a:ea typeface="ヒラギノ角ゴ Pro W3" pitchFamily="28" charset="-128"/>
              </a:defRPr>
            </a:lvl8pPr>
            <a:lvl9pPr marL="3857442" indent="-226908" defTabSz="921816" eaLnBrk="0" fontAlgn="base" hangingPunct="0">
              <a:spcBef>
                <a:spcPct val="0"/>
              </a:spcBef>
              <a:spcAft>
                <a:spcPct val="0"/>
              </a:spcAft>
              <a:defRPr sz="1400">
                <a:solidFill>
                  <a:srgbClr val="626262"/>
                </a:solidFill>
                <a:latin typeface="Wingdings" pitchFamily="2" charset="2"/>
                <a:ea typeface="ヒラギノ角ゴ Pro W3" pitchFamily="28" charset="-128"/>
              </a:defRPr>
            </a:lvl9pPr>
          </a:lstStyle>
          <a:p>
            <a:pPr eaLnBrk="1" hangingPunct="1"/>
            <a:fld id="{E04B8F80-4E2B-465D-9CC3-8CDE80000084}" type="slidenum">
              <a:rPr lang="en-US" sz="1200">
                <a:solidFill>
                  <a:schemeClr val="tx1"/>
                </a:solidFill>
                <a:latin typeface="Arial" pitchFamily="34" charset="0"/>
              </a:rPr>
              <a:pPr eaLnBrk="1" hangingPunct="1"/>
              <a:t>4</a:t>
            </a:fld>
            <a:endParaRPr lang="en-US" sz="1200">
              <a:solidFill>
                <a:schemeClr val="tx1"/>
              </a:solidFill>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ea typeface="ヒラギノ角ゴ Pro W3" pitchFamily="28" charset="-128"/>
              </a:rPr>
              <a:t>Potential presenter: Gem</a:t>
            </a:r>
          </a:p>
          <a:p>
            <a:pPr eaLnBrk="1" hangingPunct="1"/>
            <a:endParaRPr lang="en-US" dirty="0" smtClean="0">
              <a:ea typeface="ヒラギノ角ゴ Pro W3" pitchFamily="28" charset="-128"/>
            </a:endParaRPr>
          </a:p>
          <a:p>
            <a:pPr eaLnBrk="1" hangingPunct="1"/>
            <a:endParaRPr lang="en-US" dirty="0" smtClean="0">
              <a:ea typeface="ヒラギノ角ゴ Pro W3" pitchFamily="28" charset="-128"/>
            </a:endParaRPr>
          </a:p>
          <a:p>
            <a:pPr algn="ctr" eaLnBrk="1" hangingPunct="1">
              <a:buFontTx/>
              <a:buNone/>
              <a:defRPr/>
            </a:pPr>
            <a:endParaRPr lang="en-US" sz="1200" dirty="0" smtClean="0"/>
          </a:p>
          <a:p>
            <a:pPr eaLnBrk="1" hangingPunct="1">
              <a:buFont typeface="Symbol" pitchFamily="18" charset="2"/>
              <a:buChar char=""/>
              <a:defRPr/>
            </a:pPr>
            <a:endParaRPr lang="en-US" sz="1200" dirty="0" smtClean="0"/>
          </a:p>
          <a:p>
            <a:pPr algn="ctr" eaLnBrk="1" hangingPunct="1">
              <a:buFontTx/>
              <a:buNone/>
              <a:defRPr/>
            </a:pPr>
            <a:r>
              <a:rPr lang="en-US" sz="1600" dirty="0" smtClean="0"/>
              <a:t>  </a:t>
            </a:r>
          </a:p>
          <a:p>
            <a:pPr eaLnBrk="1" hangingPunct="1">
              <a:buFont typeface="Symbol" pitchFamily="18" charset="2"/>
              <a:buNone/>
              <a:defRPr/>
            </a:pPr>
            <a:endParaRPr lang="en-US" sz="1200" dirty="0" smtClean="0"/>
          </a:p>
          <a:p>
            <a:pPr eaLnBrk="1" hangingPunct="1"/>
            <a:endParaRPr lang="en-US" dirty="0" smtClean="0">
              <a:ea typeface="ヒラギノ角ゴ Pro W3" pitchFamily="28" charset="-128"/>
            </a:endParaRP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816" eaLnBrk="0" hangingPunct="0">
              <a:defRPr sz="1400">
                <a:solidFill>
                  <a:srgbClr val="626262"/>
                </a:solidFill>
                <a:latin typeface="Wingdings" pitchFamily="2" charset="2"/>
                <a:ea typeface="ヒラギノ角ゴ Pro W3" pitchFamily="28" charset="-128"/>
              </a:defRPr>
            </a:lvl1pPr>
            <a:lvl2pPr marL="737452" indent="-283635" defTabSz="921816" eaLnBrk="0" hangingPunct="0">
              <a:defRPr sz="1400">
                <a:solidFill>
                  <a:srgbClr val="626262"/>
                </a:solidFill>
                <a:latin typeface="Wingdings" pitchFamily="2" charset="2"/>
                <a:ea typeface="ヒラギノ角ゴ Pro W3" pitchFamily="28" charset="-128"/>
              </a:defRPr>
            </a:lvl2pPr>
            <a:lvl3pPr marL="1134542" indent="-226908" defTabSz="921816" eaLnBrk="0" hangingPunct="0">
              <a:defRPr sz="1400">
                <a:solidFill>
                  <a:srgbClr val="626262"/>
                </a:solidFill>
                <a:latin typeface="Wingdings" pitchFamily="2" charset="2"/>
                <a:ea typeface="ヒラギノ角ゴ Pro W3" pitchFamily="28" charset="-128"/>
              </a:defRPr>
            </a:lvl3pPr>
            <a:lvl4pPr marL="1588359" indent="-226908" defTabSz="921816" eaLnBrk="0" hangingPunct="0">
              <a:defRPr sz="1400">
                <a:solidFill>
                  <a:srgbClr val="626262"/>
                </a:solidFill>
                <a:latin typeface="Wingdings" pitchFamily="2" charset="2"/>
                <a:ea typeface="ヒラギノ角ゴ Pro W3" pitchFamily="28" charset="-128"/>
              </a:defRPr>
            </a:lvl4pPr>
            <a:lvl5pPr marL="2042175" indent="-226908" defTabSz="921816" eaLnBrk="0" hangingPunct="0">
              <a:defRPr sz="1400">
                <a:solidFill>
                  <a:srgbClr val="626262"/>
                </a:solidFill>
                <a:latin typeface="Wingdings" pitchFamily="2" charset="2"/>
                <a:ea typeface="ヒラギノ角ゴ Pro W3" pitchFamily="28" charset="-128"/>
              </a:defRPr>
            </a:lvl5pPr>
            <a:lvl6pPr marL="2495992" indent="-226908" defTabSz="921816" eaLnBrk="0" fontAlgn="base" hangingPunct="0">
              <a:spcBef>
                <a:spcPct val="0"/>
              </a:spcBef>
              <a:spcAft>
                <a:spcPct val="0"/>
              </a:spcAft>
              <a:defRPr sz="1400">
                <a:solidFill>
                  <a:srgbClr val="626262"/>
                </a:solidFill>
                <a:latin typeface="Wingdings" pitchFamily="2" charset="2"/>
                <a:ea typeface="ヒラギノ角ゴ Pro W3" pitchFamily="28" charset="-128"/>
              </a:defRPr>
            </a:lvl6pPr>
            <a:lvl7pPr marL="2949809" indent="-226908" defTabSz="921816" eaLnBrk="0" fontAlgn="base" hangingPunct="0">
              <a:spcBef>
                <a:spcPct val="0"/>
              </a:spcBef>
              <a:spcAft>
                <a:spcPct val="0"/>
              </a:spcAft>
              <a:defRPr sz="1400">
                <a:solidFill>
                  <a:srgbClr val="626262"/>
                </a:solidFill>
                <a:latin typeface="Wingdings" pitchFamily="2" charset="2"/>
                <a:ea typeface="ヒラギノ角ゴ Pro W3" pitchFamily="28" charset="-128"/>
              </a:defRPr>
            </a:lvl7pPr>
            <a:lvl8pPr marL="3403625" indent="-226908" defTabSz="921816" eaLnBrk="0" fontAlgn="base" hangingPunct="0">
              <a:spcBef>
                <a:spcPct val="0"/>
              </a:spcBef>
              <a:spcAft>
                <a:spcPct val="0"/>
              </a:spcAft>
              <a:defRPr sz="1400">
                <a:solidFill>
                  <a:srgbClr val="626262"/>
                </a:solidFill>
                <a:latin typeface="Wingdings" pitchFamily="2" charset="2"/>
                <a:ea typeface="ヒラギノ角ゴ Pro W3" pitchFamily="28" charset="-128"/>
              </a:defRPr>
            </a:lvl8pPr>
            <a:lvl9pPr marL="3857442" indent="-226908" defTabSz="921816" eaLnBrk="0" fontAlgn="base" hangingPunct="0">
              <a:spcBef>
                <a:spcPct val="0"/>
              </a:spcBef>
              <a:spcAft>
                <a:spcPct val="0"/>
              </a:spcAft>
              <a:defRPr sz="1400">
                <a:solidFill>
                  <a:srgbClr val="626262"/>
                </a:solidFill>
                <a:latin typeface="Wingdings" pitchFamily="2" charset="2"/>
                <a:ea typeface="ヒラギノ角ゴ Pro W3" pitchFamily="28" charset="-128"/>
              </a:defRPr>
            </a:lvl9pPr>
          </a:lstStyle>
          <a:p>
            <a:pPr eaLnBrk="1" hangingPunct="1"/>
            <a:fld id="{64502A4E-23FE-459A-83B1-61330B6F4066}" type="slidenum">
              <a:rPr lang="en-US" sz="1200">
                <a:solidFill>
                  <a:schemeClr val="tx1"/>
                </a:solidFill>
                <a:latin typeface="Arial" pitchFamily="34" charset="0"/>
              </a:rPr>
              <a:pPr eaLnBrk="1" hangingPunct="1"/>
              <a:t>5</a:t>
            </a:fld>
            <a:endParaRPr lang="en-US" sz="1200">
              <a:solidFill>
                <a:schemeClr val="tx1"/>
              </a:solidFill>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696" eaLnBrk="0" hangingPunct="0">
              <a:defRPr sz="1400">
                <a:solidFill>
                  <a:srgbClr val="626262"/>
                </a:solidFill>
                <a:latin typeface="Wingdings" pitchFamily="2" charset="2"/>
                <a:ea typeface="ヒラギノ角ゴ Pro W3" pitchFamily="28" charset="-128"/>
              </a:defRPr>
            </a:lvl1pPr>
            <a:lvl2pPr marL="737452" indent="-283635" defTabSz="461696" eaLnBrk="0" hangingPunct="0">
              <a:defRPr sz="1400">
                <a:solidFill>
                  <a:srgbClr val="626262"/>
                </a:solidFill>
                <a:latin typeface="Wingdings" pitchFamily="2" charset="2"/>
                <a:ea typeface="ヒラギノ角ゴ Pro W3" pitchFamily="28" charset="-128"/>
              </a:defRPr>
            </a:lvl2pPr>
            <a:lvl3pPr marL="1134542" indent="-226908" defTabSz="461696" eaLnBrk="0" hangingPunct="0">
              <a:defRPr sz="1400">
                <a:solidFill>
                  <a:srgbClr val="626262"/>
                </a:solidFill>
                <a:latin typeface="Wingdings" pitchFamily="2" charset="2"/>
                <a:ea typeface="ヒラギノ角ゴ Pro W3" pitchFamily="28" charset="-128"/>
              </a:defRPr>
            </a:lvl3pPr>
            <a:lvl4pPr marL="1588359" indent="-226908" defTabSz="461696" eaLnBrk="0" hangingPunct="0">
              <a:defRPr sz="1400">
                <a:solidFill>
                  <a:srgbClr val="626262"/>
                </a:solidFill>
                <a:latin typeface="Wingdings" pitchFamily="2" charset="2"/>
                <a:ea typeface="ヒラギノ角ゴ Pro W3" pitchFamily="28" charset="-128"/>
              </a:defRPr>
            </a:lvl4pPr>
            <a:lvl5pPr marL="2042175" indent="-226908" defTabSz="461696" eaLnBrk="0" hangingPunct="0">
              <a:defRPr sz="1400">
                <a:solidFill>
                  <a:srgbClr val="626262"/>
                </a:solidFill>
                <a:latin typeface="Wingdings" pitchFamily="2" charset="2"/>
                <a:ea typeface="ヒラギノ角ゴ Pro W3" pitchFamily="28" charset="-128"/>
              </a:defRPr>
            </a:lvl5pPr>
            <a:lvl6pPr marL="2495992" indent="-226908" defTabSz="461696" eaLnBrk="0" fontAlgn="base" hangingPunct="0">
              <a:spcBef>
                <a:spcPct val="0"/>
              </a:spcBef>
              <a:spcAft>
                <a:spcPct val="0"/>
              </a:spcAft>
              <a:defRPr sz="1400">
                <a:solidFill>
                  <a:srgbClr val="626262"/>
                </a:solidFill>
                <a:latin typeface="Wingdings" pitchFamily="2" charset="2"/>
                <a:ea typeface="ヒラギノ角ゴ Pro W3" pitchFamily="28" charset="-128"/>
              </a:defRPr>
            </a:lvl6pPr>
            <a:lvl7pPr marL="2949809" indent="-226908" defTabSz="461696" eaLnBrk="0" fontAlgn="base" hangingPunct="0">
              <a:spcBef>
                <a:spcPct val="0"/>
              </a:spcBef>
              <a:spcAft>
                <a:spcPct val="0"/>
              </a:spcAft>
              <a:defRPr sz="1400">
                <a:solidFill>
                  <a:srgbClr val="626262"/>
                </a:solidFill>
                <a:latin typeface="Wingdings" pitchFamily="2" charset="2"/>
                <a:ea typeface="ヒラギノ角ゴ Pro W3" pitchFamily="28" charset="-128"/>
              </a:defRPr>
            </a:lvl7pPr>
            <a:lvl8pPr marL="3403625" indent="-226908" defTabSz="461696" eaLnBrk="0" fontAlgn="base" hangingPunct="0">
              <a:spcBef>
                <a:spcPct val="0"/>
              </a:spcBef>
              <a:spcAft>
                <a:spcPct val="0"/>
              </a:spcAft>
              <a:defRPr sz="1400">
                <a:solidFill>
                  <a:srgbClr val="626262"/>
                </a:solidFill>
                <a:latin typeface="Wingdings" pitchFamily="2" charset="2"/>
                <a:ea typeface="ヒラギノ角ゴ Pro W3" pitchFamily="28" charset="-128"/>
              </a:defRPr>
            </a:lvl8pPr>
            <a:lvl9pPr marL="3857442" indent="-226908" defTabSz="461696" eaLnBrk="0" fontAlgn="base" hangingPunct="0">
              <a:spcBef>
                <a:spcPct val="0"/>
              </a:spcBef>
              <a:spcAft>
                <a:spcPct val="0"/>
              </a:spcAft>
              <a:defRPr sz="1400">
                <a:solidFill>
                  <a:srgbClr val="626262"/>
                </a:solidFill>
                <a:latin typeface="Wingdings" pitchFamily="2" charset="2"/>
                <a:ea typeface="ヒラギノ角ゴ Pro W3" pitchFamily="28" charset="-128"/>
              </a:defRPr>
            </a:lvl9pPr>
          </a:lstStyle>
          <a:p>
            <a:pPr eaLnBrk="1" hangingPunct="1"/>
            <a:fld id="{91A865A0-A8B3-41AD-9745-964A0CCC4902}" type="slidenum">
              <a:rPr lang="en-US" sz="1200">
                <a:solidFill>
                  <a:schemeClr val="tx1"/>
                </a:solidFill>
                <a:latin typeface="Calibri" pitchFamily="34" charset="0"/>
              </a:rPr>
              <a:pPr eaLnBrk="1" hangingPunct="1"/>
              <a:t>6</a:t>
            </a:fld>
            <a:endParaRPr lang="en-US" sz="1200">
              <a:solidFill>
                <a:schemeClr val="tx1"/>
              </a:solidFill>
              <a:latin typeface="Calibri" pitchFamily="34" charset="0"/>
            </a:endParaRPr>
          </a:p>
        </p:txBody>
      </p:sp>
      <p:sp>
        <p:nvSpPr>
          <p:cNvPr id="80899" name="Rectangle 2"/>
          <p:cNvSpPr>
            <a:spLocks noGrp="1" noRot="1" noChangeAspect="1" noTextEdit="1"/>
          </p:cNvSpPr>
          <p:nvPr>
            <p:ph type="sldImg"/>
          </p:nvPr>
        </p:nvSpPr>
        <p:spPr>
          <a:ln/>
        </p:spPr>
      </p:sp>
      <p:sp>
        <p:nvSpPr>
          <p:cNvPr id="80900" name="Rectangle 3"/>
          <p:cNvSpPr>
            <a:spLocks noGrp="1"/>
          </p:cNvSpPr>
          <p:nvPr>
            <p:ph type="body" idx="1"/>
          </p:nvPr>
        </p:nvSpPr>
        <p:spPr>
          <a:xfrm>
            <a:off x="697212" y="4389345"/>
            <a:ext cx="5555653" cy="41543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3" rIns="92473"/>
          <a:lstStyle/>
          <a:p>
            <a:pPr defTabSz="461696" eaLnBrk="1" hangingPunct="1"/>
            <a:endParaRPr lang="en-US" smtClean="0">
              <a:ea typeface="ヒラギノ角ゴ Pro W3" pitchFamily="28"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696" eaLnBrk="0" hangingPunct="0">
              <a:defRPr sz="1400">
                <a:solidFill>
                  <a:srgbClr val="626262"/>
                </a:solidFill>
                <a:latin typeface="Wingdings" pitchFamily="2" charset="2"/>
                <a:ea typeface="ヒラギノ角ゴ Pro W3" pitchFamily="28" charset="-128"/>
              </a:defRPr>
            </a:lvl1pPr>
            <a:lvl2pPr marL="737452" indent="-283635" defTabSz="461696" eaLnBrk="0" hangingPunct="0">
              <a:defRPr sz="1400">
                <a:solidFill>
                  <a:srgbClr val="626262"/>
                </a:solidFill>
                <a:latin typeface="Wingdings" pitchFamily="2" charset="2"/>
                <a:ea typeface="ヒラギノ角ゴ Pro W3" pitchFamily="28" charset="-128"/>
              </a:defRPr>
            </a:lvl2pPr>
            <a:lvl3pPr marL="1134542" indent="-226908" defTabSz="461696" eaLnBrk="0" hangingPunct="0">
              <a:defRPr sz="1400">
                <a:solidFill>
                  <a:srgbClr val="626262"/>
                </a:solidFill>
                <a:latin typeface="Wingdings" pitchFamily="2" charset="2"/>
                <a:ea typeface="ヒラギノ角ゴ Pro W3" pitchFamily="28" charset="-128"/>
              </a:defRPr>
            </a:lvl3pPr>
            <a:lvl4pPr marL="1588359" indent="-226908" defTabSz="461696" eaLnBrk="0" hangingPunct="0">
              <a:defRPr sz="1400">
                <a:solidFill>
                  <a:srgbClr val="626262"/>
                </a:solidFill>
                <a:latin typeface="Wingdings" pitchFamily="2" charset="2"/>
                <a:ea typeface="ヒラギノ角ゴ Pro W3" pitchFamily="28" charset="-128"/>
              </a:defRPr>
            </a:lvl4pPr>
            <a:lvl5pPr marL="2042175" indent="-226908" defTabSz="461696" eaLnBrk="0" hangingPunct="0">
              <a:defRPr sz="1400">
                <a:solidFill>
                  <a:srgbClr val="626262"/>
                </a:solidFill>
                <a:latin typeface="Wingdings" pitchFamily="2" charset="2"/>
                <a:ea typeface="ヒラギノ角ゴ Pro W3" pitchFamily="28" charset="-128"/>
              </a:defRPr>
            </a:lvl5pPr>
            <a:lvl6pPr marL="2495992" indent="-226908" defTabSz="461696" eaLnBrk="0" fontAlgn="base" hangingPunct="0">
              <a:spcBef>
                <a:spcPct val="0"/>
              </a:spcBef>
              <a:spcAft>
                <a:spcPct val="0"/>
              </a:spcAft>
              <a:defRPr sz="1400">
                <a:solidFill>
                  <a:srgbClr val="626262"/>
                </a:solidFill>
                <a:latin typeface="Wingdings" pitchFamily="2" charset="2"/>
                <a:ea typeface="ヒラギノ角ゴ Pro W3" pitchFamily="28" charset="-128"/>
              </a:defRPr>
            </a:lvl6pPr>
            <a:lvl7pPr marL="2949809" indent="-226908" defTabSz="461696" eaLnBrk="0" fontAlgn="base" hangingPunct="0">
              <a:spcBef>
                <a:spcPct val="0"/>
              </a:spcBef>
              <a:spcAft>
                <a:spcPct val="0"/>
              </a:spcAft>
              <a:defRPr sz="1400">
                <a:solidFill>
                  <a:srgbClr val="626262"/>
                </a:solidFill>
                <a:latin typeface="Wingdings" pitchFamily="2" charset="2"/>
                <a:ea typeface="ヒラギノ角ゴ Pro W3" pitchFamily="28" charset="-128"/>
              </a:defRPr>
            </a:lvl7pPr>
            <a:lvl8pPr marL="3403625" indent="-226908" defTabSz="461696" eaLnBrk="0" fontAlgn="base" hangingPunct="0">
              <a:spcBef>
                <a:spcPct val="0"/>
              </a:spcBef>
              <a:spcAft>
                <a:spcPct val="0"/>
              </a:spcAft>
              <a:defRPr sz="1400">
                <a:solidFill>
                  <a:srgbClr val="626262"/>
                </a:solidFill>
                <a:latin typeface="Wingdings" pitchFamily="2" charset="2"/>
                <a:ea typeface="ヒラギノ角ゴ Pro W3" pitchFamily="28" charset="-128"/>
              </a:defRPr>
            </a:lvl8pPr>
            <a:lvl9pPr marL="3857442" indent="-226908" defTabSz="461696" eaLnBrk="0" fontAlgn="base" hangingPunct="0">
              <a:spcBef>
                <a:spcPct val="0"/>
              </a:spcBef>
              <a:spcAft>
                <a:spcPct val="0"/>
              </a:spcAft>
              <a:defRPr sz="1400">
                <a:solidFill>
                  <a:srgbClr val="626262"/>
                </a:solidFill>
                <a:latin typeface="Wingdings" pitchFamily="2" charset="2"/>
                <a:ea typeface="ヒラギノ角ゴ Pro W3" pitchFamily="28" charset="-128"/>
              </a:defRPr>
            </a:lvl9pPr>
          </a:lstStyle>
          <a:p>
            <a:pPr eaLnBrk="1" hangingPunct="1"/>
            <a:fld id="{B772F7AE-2CE9-4CDE-B803-89CF82858C31}" type="slidenum">
              <a:rPr lang="en-US" sz="1200">
                <a:solidFill>
                  <a:schemeClr val="tx1"/>
                </a:solidFill>
                <a:latin typeface="Calibri" pitchFamily="34" charset="0"/>
              </a:rPr>
              <a:pPr eaLnBrk="1" hangingPunct="1"/>
              <a:t>7</a:t>
            </a:fld>
            <a:endParaRPr lang="en-US" sz="1200">
              <a:solidFill>
                <a:schemeClr val="tx1"/>
              </a:solidFill>
              <a:latin typeface="Calibri"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xfrm>
            <a:off x="926992" y="4387767"/>
            <a:ext cx="5096092" cy="41559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8" tIns="46240" rIns="92478" bIns="46240"/>
          <a:lstStyle/>
          <a:p>
            <a:pPr lvl="3" eaLnBrk="1" hangingPunct="1">
              <a:spcBef>
                <a:spcPct val="0"/>
              </a:spcBef>
            </a:pPr>
            <a:endParaRPr lang="en-US" sz="2400">
              <a:ea typeface="ヒラギノ角ゴ Pro W3" pitchFamily="2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696" eaLnBrk="0" hangingPunct="0">
              <a:defRPr sz="1400">
                <a:solidFill>
                  <a:srgbClr val="626262"/>
                </a:solidFill>
                <a:latin typeface="Wingdings" pitchFamily="2" charset="2"/>
                <a:ea typeface="ヒラギノ角ゴ Pro W3" pitchFamily="28" charset="-128"/>
              </a:defRPr>
            </a:lvl1pPr>
            <a:lvl2pPr marL="737452" indent="-283635" defTabSz="461696" eaLnBrk="0" hangingPunct="0">
              <a:defRPr sz="1400">
                <a:solidFill>
                  <a:srgbClr val="626262"/>
                </a:solidFill>
                <a:latin typeface="Wingdings" pitchFamily="2" charset="2"/>
                <a:ea typeface="ヒラギノ角ゴ Pro W3" pitchFamily="28" charset="-128"/>
              </a:defRPr>
            </a:lvl2pPr>
            <a:lvl3pPr marL="1134542" indent="-226908" defTabSz="461696" eaLnBrk="0" hangingPunct="0">
              <a:defRPr sz="1400">
                <a:solidFill>
                  <a:srgbClr val="626262"/>
                </a:solidFill>
                <a:latin typeface="Wingdings" pitchFamily="2" charset="2"/>
                <a:ea typeface="ヒラギノ角ゴ Pro W3" pitchFamily="28" charset="-128"/>
              </a:defRPr>
            </a:lvl3pPr>
            <a:lvl4pPr marL="1588359" indent="-226908" defTabSz="461696" eaLnBrk="0" hangingPunct="0">
              <a:defRPr sz="1400">
                <a:solidFill>
                  <a:srgbClr val="626262"/>
                </a:solidFill>
                <a:latin typeface="Wingdings" pitchFamily="2" charset="2"/>
                <a:ea typeface="ヒラギノ角ゴ Pro W3" pitchFamily="28" charset="-128"/>
              </a:defRPr>
            </a:lvl4pPr>
            <a:lvl5pPr marL="2042175" indent="-226908" defTabSz="461696" eaLnBrk="0" hangingPunct="0">
              <a:defRPr sz="1400">
                <a:solidFill>
                  <a:srgbClr val="626262"/>
                </a:solidFill>
                <a:latin typeface="Wingdings" pitchFamily="2" charset="2"/>
                <a:ea typeface="ヒラギノ角ゴ Pro W3" pitchFamily="28" charset="-128"/>
              </a:defRPr>
            </a:lvl5pPr>
            <a:lvl6pPr marL="2495992" indent="-226908" defTabSz="461696" eaLnBrk="0" fontAlgn="base" hangingPunct="0">
              <a:spcBef>
                <a:spcPct val="0"/>
              </a:spcBef>
              <a:spcAft>
                <a:spcPct val="0"/>
              </a:spcAft>
              <a:defRPr sz="1400">
                <a:solidFill>
                  <a:srgbClr val="626262"/>
                </a:solidFill>
                <a:latin typeface="Wingdings" pitchFamily="2" charset="2"/>
                <a:ea typeface="ヒラギノ角ゴ Pro W3" pitchFamily="28" charset="-128"/>
              </a:defRPr>
            </a:lvl6pPr>
            <a:lvl7pPr marL="2949809" indent="-226908" defTabSz="461696" eaLnBrk="0" fontAlgn="base" hangingPunct="0">
              <a:spcBef>
                <a:spcPct val="0"/>
              </a:spcBef>
              <a:spcAft>
                <a:spcPct val="0"/>
              </a:spcAft>
              <a:defRPr sz="1400">
                <a:solidFill>
                  <a:srgbClr val="626262"/>
                </a:solidFill>
                <a:latin typeface="Wingdings" pitchFamily="2" charset="2"/>
                <a:ea typeface="ヒラギノ角ゴ Pro W3" pitchFamily="28" charset="-128"/>
              </a:defRPr>
            </a:lvl7pPr>
            <a:lvl8pPr marL="3403625" indent="-226908" defTabSz="461696" eaLnBrk="0" fontAlgn="base" hangingPunct="0">
              <a:spcBef>
                <a:spcPct val="0"/>
              </a:spcBef>
              <a:spcAft>
                <a:spcPct val="0"/>
              </a:spcAft>
              <a:defRPr sz="1400">
                <a:solidFill>
                  <a:srgbClr val="626262"/>
                </a:solidFill>
                <a:latin typeface="Wingdings" pitchFamily="2" charset="2"/>
                <a:ea typeface="ヒラギノ角ゴ Pro W3" pitchFamily="28" charset="-128"/>
              </a:defRPr>
            </a:lvl8pPr>
            <a:lvl9pPr marL="3857442" indent="-226908" defTabSz="461696" eaLnBrk="0" fontAlgn="base" hangingPunct="0">
              <a:spcBef>
                <a:spcPct val="0"/>
              </a:spcBef>
              <a:spcAft>
                <a:spcPct val="0"/>
              </a:spcAft>
              <a:defRPr sz="1400">
                <a:solidFill>
                  <a:srgbClr val="626262"/>
                </a:solidFill>
                <a:latin typeface="Wingdings" pitchFamily="2" charset="2"/>
                <a:ea typeface="ヒラギノ角ゴ Pro W3" pitchFamily="28" charset="-128"/>
              </a:defRPr>
            </a:lvl9pPr>
          </a:lstStyle>
          <a:p>
            <a:pPr eaLnBrk="1" hangingPunct="1"/>
            <a:fld id="{5509FAD1-8B8C-4D25-B20D-F7ABB587840A}" type="slidenum">
              <a:rPr lang="en-US" sz="1200">
                <a:solidFill>
                  <a:schemeClr val="tx1"/>
                </a:solidFill>
                <a:latin typeface="Calibri" pitchFamily="34" charset="0"/>
              </a:rPr>
              <a:pPr eaLnBrk="1" hangingPunct="1"/>
              <a:t>8</a:t>
            </a:fld>
            <a:endParaRPr lang="en-US" sz="1200">
              <a:solidFill>
                <a:schemeClr val="tx1"/>
              </a:solidFill>
              <a:latin typeface="Calibri" pitchFamily="34" charset="0"/>
            </a:endParaRPr>
          </a:p>
        </p:txBody>
      </p:sp>
      <p:sp>
        <p:nvSpPr>
          <p:cNvPr id="82947" name="Rectangle 2"/>
          <p:cNvSpPr>
            <a:spLocks noGrp="1" noRot="1" noChangeAspect="1" noChangeArrowheads="1" noTextEdit="1"/>
          </p:cNvSpPr>
          <p:nvPr>
            <p:ph type="sldImg"/>
          </p:nvPr>
        </p:nvSpPr>
        <p:spPr>
          <a:xfrm>
            <a:off x="1166813" y="693738"/>
            <a:ext cx="4616450" cy="3463925"/>
          </a:xfrm>
          <a:ln/>
        </p:spPr>
      </p:sp>
      <p:sp>
        <p:nvSpPr>
          <p:cNvPr id="82948" name="Rectangle 3"/>
          <p:cNvSpPr>
            <a:spLocks noGrp="1" noChangeArrowheads="1"/>
          </p:cNvSpPr>
          <p:nvPr>
            <p:ph type="body" idx="1"/>
          </p:nvPr>
        </p:nvSpPr>
        <p:spPr>
          <a:xfrm>
            <a:off x="695637" y="4387767"/>
            <a:ext cx="5558801" cy="41543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58" tIns="45379" rIns="90758" bIns="45379"/>
          <a:lstStyle/>
          <a:p>
            <a:pPr eaLnBrk="1" hangingPunct="1"/>
            <a:endParaRPr lang="en-US" smtClean="0">
              <a:ea typeface="ヒラギノ角ゴ Pro W3" pitchFamily="28"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1696" eaLnBrk="0" hangingPunct="0">
              <a:defRPr sz="1400">
                <a:solidFill>
                  <a:srgbClr val="626262"/>
                </a:solidFill>
                <a:latin typeface="Wingdings" pitchFamily="2" charset="2"/>
                <a:ea typeface="ヒラギノ角ゴ Pro W3" pitchFamily="28" charset="-128"/>
              </a:defRPr>
            </a:lvl1pPr>
            <a:lvl2pPr marL="737452" indent="-283635" defTabSz="461696" eaLnBrk="0" hangingPunct="0">
              <a:defRPr sz="1400">
                <a:solidFill>
                  <a:srgbClr val="626262"/>
                </a:solidFill>
                <a:latin typeface="Wingdings" pitchFamily="2" charset="2"/>
                <a:ea typeface="ヒラギノ角ゴ Pro W3" pitchFamily="28" charset="-128"/>
              </a:defRPr>
            </a:lvl2pPr>
            <a:lvl3pPr marL="1134542" indent="-226908" defTabSz="461696" eaLnBrk="0" hangingPunct="0">
              <a:defRPr sz="1400">
                <a:solidFill>
                  <a:srgbClr val="626262"/>
                </a:solidFill>
                <a:latin typeface="Wingdings" pitchFamily="2" charset="2"/>
                <a:ea typeface="ヒラギノ角ゴ Pro W3" pitchFamily="28" charset="-128"/>
              </a:defRPr>
            </a:lvl3pPr>
            <a:lvl4pPr marL="1588359" indent="-226908" defTabSz="461696" eaLnBrk="0" hangingPunct="0">
              <a:defRPr sz="1400">
                <a:solidFill>
                  <a:srgbClr val="626262"/>
                </a:solidFill>
                <a:latin typeface="Wingdings" pitchFamily="2" charset="2"/>
                <a:ea typeface="ヒラギノ角ゴ Pro W3" pitchFamily="28" charset="-128"/>
              </a:defRPr>
            </a:lvl4pPr>
            <a:lvl5pPr marL="2042175" indent="-226908" defTabSz="461696" eaLnBrk="0" hangingPunct="0">
              <a:defRPr sz="1400">
                <a:solidFill>
                  <a:srgbClr val="626262"/>
                </a:solidFill>
                <a:latin typeface="Wingdings" pitchFamily="2" charset="2"/>
                <a:ea typeface="ヒラギノ角ゴ Pro W3" pitchFamily="28" charset="-128"/>
              </a:defRPr>
            </a:lvl5pPr>
            <a:lvl6pPr marL="2495992" indent="-226908" defTabSz="461696" eaLnBrk="0" fontAlgn="base" hangingPunct="0">
              <a:spcBef>
                <a:spcPct val="0"/>
              </a:spcBef>
              <a:spcAft>
                <a:spcPct val="0"/>
              </a:spcAft>
              <a:defRPr sz="1400">
                <a:solidFill>
                  <a:srgbClr val="626262"/>
                </a:solidFill>
                <a:latin typeface="Wingdings" pitchFamily="2" charset="2"/>
                <a:ea typeface="ヒラギノ角ゴ Pro W3" pitchFamily="28" charset="-128"/>
              </a:defRPr>
            </a:lvl6pPr>
            <a:lvl7pPr marL="2949809" indent="-226908" defTabSz="461696" eaLnBrk="0" fontAlgn="base" hangingPunct="0">
              <a:spcBef>
                <a:spcPct val="0"/>
              </a:spcBef>
              <a:spcAft>
                <a:spcPct val="0"/>
              </a:spcAft>
              <a:defRPr sz="1400">
                <a:solidFill>
                  <a:srgbClr val="626262"/>
                </a:solidFill>
                <a:latin typeface="Wingdings" pitchFamily="2" charset="2"/>
                <a:ea typeface="ヒラギノ角ゴ Pro W3" pitchFamily="28" charset="-128"/>
              </a:defRPr>
            </a:lvl7pPr>
            <a:lvl8pPr marL="3403625" indent="-226908" defTabSz="461696" eaLnBrk="0" fontAlgn="base" hangingPunct="0">
              <a:spcBef>
                <a:spcPct val="0"/>
              </a:spcBef>
              <a:spcAft>
                <a:spcPct val="0"/>
              </a:spcAft>
              <a:defRPr sz="1400">
                <a:solidFill>
                  <a:srgbClr val="626262"/>
                </a:solidFill>
                <a:latin typeface="Wingdings" pitchFamily="2" charset="2"/>
                <a:ea typeface="ヒラギノ角ゴ Pro W3" pitchFamily="28" charset="-128"/>
              </a:defRPr>
            </a:lvl8pPr>
            <a:lvl9pPr marL="3857442" indent="-226908" defTabSz="461696" eaLnBrk="0" fontAlgn="base" hangingPunct="0">
              <a:spcBef>
                <a:spcPct val="0"/>
              </a:spcBef>
              <a:spcAft>
                <a:spcPct val="0"/>
              </a:spcAft>
              <a:defRPr sz="1400">
                <a:solidFill>
                  <a:srgbClr val="626262"/>
                </a:solidFill>
                <a:latin typeface="Wingdings" pitchFamily="2" charset="2"/>
                <a:ea typeface="ヒラギノ角ゴ Pro W3" pitchFamily="28" charset="-128"/>
              </a:defRPr>
            </a:lvl9pPr>
          </a:lstStyle>
          <a:p>
            <a:pPr eaLnBrk="1" hangingPunct="1"/>
            <a:fld id="{17497377-6ED4-42DA-9A13-104AFF14029D}" type="slidenum">
              <a:rPr lang="en-US" sz="1200">
                <a:solidFill>
                  <a:schemeClr val="tx1"/>
                </a:solidFill>
                <a:latin typeface="Calibri" pitchFamily="34" charset="0"/>
              </a:rPr>
              <a:pPr eaLnBrk="1" hangingPunct="1"/>
              <a:t>9</a:t>
            </a:fld>
            <a:endParaRPr lang="en-US" sz="1200">
              <a:solidFill>
                <a:schemeClr val="tx1"/>
              </a:solidFill>
              <a:latin typeface="Calibri" pitchFamily="34" charset="0"/>
            </a:endParaRPr>
          </a:p>
        </p:txBody>
      </p:sp>
      <p:sp>
        <p:nvSpPr>
          <p:cNvPr id="84995" name="Rectangle 2"/>
          <p:cNvSpPr>
            <a:spLocks noGrp="1" noRot="1" noChangeAspect="1" noChangeArrowheads="1" noTextEdit="1"/>
          </p:cNvSpPr>
          <p:nvPr>
            <p:ph type="sldImg"/>
          </p:nvPr>
        </p:nvSpPr>
        <p:spPr>
          <a:xfrm>
            <a:off x="1166813" y="693738"/>
            <a:ext cx="4616450" cy="3463925"/>
          </a:xfrm>
          <a:ln/>
        </p:spPr>
      </p:sp>
      <p:sp>
        <p:nvSpPr>
          <p:cNvPr id="84996" name="Rectangle 3"/>
          <p:cNvSpPr>
            <a:spLocks noGrp="1" noChangeArrowheads="1"/>
          </p:cNvSpPr>
          <p:nvPr>
            <p:ph type="body" idx="1"/>
          </p:nvPr>
        </p:nvSpPr>
        <p:spPr>
          <a:xfrm>
            <a:off x="695637" y="4387767"/>
            <a:ext cx="5558801" cy="41543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58" tIns="45379" rIns="90758" bIns="45379"/>
          <a:lstStyle/>
          <a:p>
            <a:pPr eaLnBrk="1" hangingPunct="1"/>
            <a:endParaRPr lang="en-US" smtClean="0">
              <a:ea typeface="ヒラギノ角ゴ Pro W3" pitchFamily="2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A4BA9559-3650-4B87-881F-3501702E7ECF}" type="datetime1">
              <a:rPr lang="en-US" smtClean="0"/>
              <a:pPr>
                <a:defRPr/>
              </a:pPr>
              <a:t>5/3/2012</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84820AF0-AD90-49A5-848D-1B023172448A}" type="slidenum">
              <a:rPr lang="en-US"/>
              <a:pPr>
                <a:defRPr/>
              </a:pPr>
              <a:t>‹#›</a:t>
            </a:fld>
            <a:endParaRPr lang="en-US"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fld id="{EBBA7FB2-BF8B-40C1-8CD8-554526D070E8}" type="datetime1">
              <a:rPr lang="en-US" smtClean="0"/>
              <a:pPr>
                <a:defRPr/>
              </a:pPr>
              <a:t>5/3/2012</a:t>
            </a:fld>
            <a:endParaRPr lang="en-US" dirty="0"/>
          </a:p>
        </p:txBody>
      </p:sp>
      <p:sp>
        <p:nvSpPr>
          <p:cNvPr id="5" name="Footer Placeholder 5"/>
          <p:cNvSpPr>
            <a:spLocks noGrp="1"/>
          </p:cNvSpPr>
          <p:nvPr>
            <p:ph type="ftr" sz="quarter" idx="11"/>
          </p:nvPr>
        </p:nvSpPr>
        <p:spPr/>
        <p:txBody>
          <a:bodyPr/>
          <a:lstStyle>
            <a:lvl1pPr>
              <a:defRPr/>
            </a:lvl1pPr>
          </a:lstStyle>
          <a:p>
            <a:pPr>
              <a:defRPr/>
            </a:pPr>
            <a:endParaRPr lang="en-US" dirty="0"/>
          </a:p>
        </p:txBody>
      </p:sp>
      <p:sp>
        <p:nvSpPr>
          <p:cNvPr id="6" name="Slide Number Placeholder 6"/>
          <p:cNvSpPr>
            <a:spLocks noGrp="1"/>
          </p:cNvSpPr>
          <p:nvPr>
            <p:ph type="sldNum" sz="quarter" idx="12"/>
          </p:nvPr>
        </p:nvSpPr>
        <p:spPr/>
        <p:txBody>
          <a:bodyPr/>
          <a:lstStyle>
            <a:lvl1pPr>
              <a:defRPr/>
            </a:lvl1pPr>
          </a:lstStyle>
          <a:p>
            <a:pPr>
              <a:defRPr/>
            </a:pPr>
            <a:fld id="{5B0AD47F-D201-43CF-8ECB-6DDFCE732007}" type="slidenum">
              <a:rPr lang="en-US"/>
              <a:pPr>
                <a:defRPr/>
              </a:pPr>
              <a:t>‹#›</a:t>
            </a:fld>
            <a:endParaRPr lang="en-US"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fld id="{155C9456-F156-485C-B973-83076875C111}" type="datetime1">
              <a:rPr lang="en-US" smtClean="0"/>
              <a:pPr>
                <a:defRPr/>
              </a:pPr>
              <a:t>5/3/2012</a:t>
            </a:fld>
            <a:endParaRPr lang="en-US" dirty="0"/>
          </a:p>
        </p:txBody>
      </p:sp>
      <p:sp>
        <p:nvSpPr>
          <p:cNvPr id="5" name="Footer Placeholder 5"/>
          <p:cNvSpPr>
            <a:spLocks noGrp="1"/>
          </p:cNvSpPr>
          <p:nvPr>
            <p:ph type="ftr" sz="quarter" idx="11"/>
          </p:nvPr>
        </p:nvSpPr>
        <p:spPr/>
        <p:txBody>
          <a:bodyPr/>
          <a:lstStyle>
            <a:lvl1pPr>
              <a:defRPr/>
            </a:lvl1pPr>
          </a:lstStyle>
          <a:p>
            <a:pPr>
              <a:defRPr/>
            </a:pPr>
            <a:endParaRPr lang="en-US" dirty="0"/>
          </a:p>
        </p:txBody>
      </p:sp>
      <p:sp>
        <p:nvSpPr>
          <p:cNvPr id="6" name="Slide Number Placeholder 6"/>
          <p:cNvSpPr>
            <a:spLocks noGrp="1"/>
          </p:cNvSpPr>
          <p:nvPr>
            <p:ph type="sldNum" sz="quarter" idx="12"/>
          </p:nvPr>
        </p:nvSpPr>
        <p:spPr/>
        <p:txBody>
          <a:bodyPr/>
          <a:lstStyle>
            <a:lvl1pPr>
              <a:defRPr/>
            </a:lvl1pPr>
          </a:lstStyle>
          <a:p>
            <a:pPr>
              <a:defRPr/>
            </a:pPr>
            <a:fld id="{BDC80BD5-F837-464A-B056-8DEFD9882877}" type="slidenum">
              <a:rPr lang="en-US"/>
              <a:pPr>
                <a:defRPr/>
              </a:pPr>
              <a:t>‹#›</a:t>
            </a:fld>
            <a:endParaRPr lang="en-US" dirty="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0126C4F-268A-4B58-8750-EE438379B1C5}" type="datetime1">
              <a:rPr lang="en-US" smtClean="0"/>
              <a:pPr>
                <a:defRPr/>
              </a:pPr>
              <a:t>5/3/2012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AD0D636-1A16-4BC9-A1FE-725DF0816C7B}" type="slidenum">
              <a:rPr lang="en-US"/>
              <a:pPr>
                <a:defRPr/>
              </a:pPr>
              <a:t>‹#›</a:t>
            </a:fld>
            <a:endParaRPr lang="en-US" dirty="0"/>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365B65-0862-4BCC-B566-F729F52CF553}" type="datetime1">
              <a:rPr lang="en-US" smtClean="0"/>
              <a:pPr>
                <a:defRPr/>
              </a:pPr>
              <a:t>5/3/2012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A425E5F-D6AE-49D1-B342-505783EA82AF}" type="slidenum">
              <a:rPr lang="en-US"/>
              <a:pPr>
                <a:defRPr/>
              </a:pPr>
              <a:t>‹#›</a:t>
            </a:fld>
            <a:endParaRPr lang="en-US"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1DBA893-A167-467B-A733-B7AF1FD6481B}" type="datetime1">
              <a:rPr lang="en-US" smtClean="0"/>
              <a:pPr>
                <a:defRPr/>
              </a:pPr>
              <a:t>5/3/2012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05DE064-824F-42CA-8418-EA9BF269A2CC}" type="slidenum">
              <a:rPr lang="en-US"/>
              <a:pPr>
                <a:defRPr/>
              </a:pPr>
              <a:t>‹#›</a:t>
            </a:fld>
            <a:endParaRPr lang="en-US" dirty="0"/>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70025"/>
            <a:ext cx="4038600" cy="4656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70025"/>
            <a:ext cx="4038600" cy="4656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32E1CA2-2531-4FF7-916E-5A46713A2CB9}" type="datetime1">
              <a:rPr lang="en-US" smtClean="0"/>
              <a:pPr>
                <a:defRPr/>
              </a:pPr>
              <a:t>5/3/2012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C77735F-D1A0-4884-9952-C515DF101F93}" type="slidenum">
              <a:rPr lang="en-US"/>
              <a:pPr>
                <a:defRPr/>
              </a:pPr>
              <a:t>‹#›</a:t>
            </a:fld>
            <a:endParaRPr lang="en-US" dirty="0"/>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1C0427-5EE2-41D3-94DC-2A72B219621E}" type="datetime1">
              <a:rPr lang="en-US" smtClean="0"/>
              <a:pPr>
                <a:defRPr/>
              </a:pPr>
              <a:t>5/3/2012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19AD8936-6345-4447-BD16-6803058A4D4D}" type="slidenum">
              <a:rPr lang="en-US"/>
              <a:pPr>
                <a:defRPr/>
              </a:pPr>
              <a:t>‹#›</a:t>
            </a:fld>
            <a:endParaRPr lang="en-US" dirty="0"/>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9CE54D9-3D9F-4AAA-A05F-C5889E2BB7FE}" type="datetime1">
              <a:rPr lang="en-US" smtClean="0"/>
              <a:pPr>
                <a:defRPr/>
              </a:pPr>
              <a:t>5/3/2012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F05C9276-49F1-491E-8F50-91B58D5F9EF1}" type="slidenum">
              <a:rPr lang="en-US"/>
              <a:pPr>
                <a:defRPr/>
              </a:pPr>
              <a:t>‹#›</a:t>
            </a:fld>
            <a:endParaRPr lang="en-US" dirty="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8B7EAEA-2114-493D-BC67-EA728FACD453}" type="datetime1">
              <a:rPr lang="en-US" smtClean="0"/>
              <a:pPr>
                <a:defRPr/>
              </a:pPr>
              <a:t>5/3/2012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5B436B45-7B2C-4240-9B9E-A7CB4F11479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EB52B14-9119-49EE-8735-D2071C25BBB2}" type="datetime1">
              <a:rPr lang="en-US" smtClean="0"/>
              <a:pPr>
                <a:defRPr/>
              </a:pPr>
              <a:t>5/3/2012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0855F5C-5E3D-441E-A9B9-C0271B6D51DA}" type="slidenum">
              <a:rPr lang="en-US"/>
              <a:pPr>
                <a:defRPr/>
              </a:pPr>
              <a:t>‹#›</a:t>
            </a:fld>
            <a:endParaRPr lang="en-US" dirty="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F895D7C-9FE9-4277-A680-3DC3D2D6E7ED}" type="datetime1">
              <a:rPr lang="en-US" smtClean="0"/>
              <a:pPr>
                <a:defRPr/>
              </a:pPr>
              <a:t>5/3/2012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C8F05CE-EAD5-4123-939C-C0340544C6F0}" type="slidenum">
              <a:rPr lang="en-US"/>
              <a:pPr>
                <a:defRPr/>
              </a:pPr>
              <a:t>‹#›</a:t>
            </a:fld>
            <a:endParaRPr lang="en-US" dirty="0"/>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DD3DABB-C528-4346-B90C-BC7A65D95CA8}" type="datetime1">
              <a:rPr lang="en-US" smtClean="0"/>
              <a:pPr>
                <a:defRPr/>
              </a:pPr>
              <a:t>5/3/2012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60A5C50-BE4C-410B-A0C7-BD5C6B082C73}" type="slidenum">
              <a:rPr lang="en-US"/>
              <a:pPr>
                <a:defRPr/>
              </a:pPr>
              <a:t>‹#›</a:t>
            </a:fld>
            <a:endParaRPr lang="en-US" dirty="0"/>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DB13AC9-16FD-4D50-969E-9057EE3922B5}" type="datetime1">
              <a:rPr lang="en-US" smtClean="0"/>
              <a:pPr>
                <a:defRPr/>
              </a:pPr>
              <a:t>5/3/2012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800B6D6-F41D-4CBE-9A30-159335D33D63}" type="slidenum">
              <a:rPr lang="en-US"/>
              <a:pPr>
                <a:defRPr/>
              </a:pPr>
              <a:t>‹#›</a:t>
            </a:fld>
            <a:endParaRPr lang="en-US" dirty="0"/>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07A6004-E11D-4104-80BA-A641CE2010C1}" type="datetime1">
              <a:rPr lang="en-US" smtClean="0"/>
              <a:pPr>
                <a:defRPr/>
              </a:pPr>
              <a:t>5/3/2012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C3EA138-F698-4B1E-9567-1716476DF55F}" type="slidenum">
              <a:rPr lang="en-US"/>
              <a:pPr>
                <a:defRPr/>
              </a:pPr>
              <a:t>‹#›</a:t>
            </a:fld>
            <a:endParaRPr lang="en-US" dirty="0"/>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DB4407A-F98A-4E05-B356-394D1B3D6B10}" type="datetime1">
              <a:rPr lang="en-US" smtClean="0"/>
              <a:pPr>
                <a:defRPr/>
              </a:pPr>
              <a:t>5/3/2012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F0C8168-D56B-415D-A346-DE9E57109DB0}" type="slidenum">
              <a:rPr lang="en-US"/>
              <a:pPr>
                <a:defRPr/>
              </a:pPr>
              <a:t>‹#›</a:t>
            </a:fld>
            <a:endParaRPr lang="en-US" dirty="0"/>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B320ED2-DA8B-405D-B544-33148B617339}" type="datetime1">
              <a:rPr lang="en-US" smtClean="0"/>
              <a:pPr>
                <a:defRPr/>
              </a:pPr>
              <a:t>5/3/2012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1EF8265-9368-498E-A5C5-40CA9AD69BD9}" type="slidenum">
              <a:rPr lang="en-US"/>
              <a:pPr>
                <a:defRPr/>
              </a:pPr>
              <a:t>‹#›</a:t>
            </a:fld>
            <a:endParaRPr lang="en-US" dirty="0"/>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70025"/>
            <a:ext cx="4038600" cy="4656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70025"/>
            <a:ext cx="4038600" cy="4656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F5DFB83-267A-4167-B169-7B42A7D73039}" type="datetime1">
              <a:rPr lang="en-US" smtClean="0"/>
              <a:pPr>
                <a:defRPr/>
              </a:pPr>
              <a:t>5/3/2012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E22884E-3E8B-4027-8CEB-BCABD82E9475}" type="slidenum">
              <a:rPr lang="en-US"/>
              <a:pPr>
                <a:defRPr/>
              </a:pPr>
              <a:t>‹#›</a:t>
            </a:fld>
            <a:endParaRPr lang="en-US" dirty="0"/>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2208D8D-39F0-4A03-8C71-7A8D421FCCC7}" type="datetime1">
              <a:rPr lang="en-US" smtClean="0"/>
              <a:pPr>
                <a:defRPr/>
              </a:pPr>
              <a:t>5/3/2012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B643A01A-BB46-421D-A98C-73C055EB2F1A}" type="slidenum">
              <a:rPr lang="en-US"/>
              <a:pPr>
                <a:defRPr/>
              </a:pPr>
              <a:t>‹#›</a:t>
            </a:fld>
            <a:endParaRPr lang="en-US" dirty="0"/>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37EF460-96FE-4B1E-8327-F4F23ABC7427}" type="datetime1">
              <a:rPr lang="en-US" smtClean="0"/>
              <a:pPr>
                <a:defRPr/>
              </a:pPr>
              <a:t>5/3/2012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18D7C398-C37E-46A8-881A-2D4EF05EE5AA}"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245068"/>
            <a:ext cx="8406283" cy="1191750"/>
          </a:xfrm>
        </p:spPr>
        <p:txBody>
          <a:bodyPr/>
          <a:lstStyle>
            <a:lvl1pPr>
              <a:defRPr>
                <a:solidFill>
                  <a:schemeClr val="bg1"/>
                </a:solidFill>
              </a:defRPr>
            </a:lvl1pPr>
          </a:lstStyle>
          <a:p>
            <a:r>
              <a:rPr lang="en-US" smtClean="0"/>
              <a:t>Click to edit Master title style</a:t>
            </a:r>
            <a:endParaRPr lang="en-US" dirty="0"/>
          </a:p>
        </p:txBody>
      </p:sp>
      <p:sp>
        <p:nvSpPr>
          <p:cNvPr id="6" name="Subtitle 2"/>
          <p:cNvSpPr>
            <a:spLocks noGrp="1"/>
          </p:cNvSpPr>
          <p:nvPr>
            <p:ph type="subTitle" idx="1"/>
          </p:nvPr>
        </p:nvSpPr>
        <p:spPr>
          <a:xfrm>
            <a:off x="2462683" y="5819570"/>
            <a:ext cx="6400800" cy="1752600"/>
          </a:xfrm>
        </p:spPr>
        <p:txBody>
          <a:bodyPr>
            <a:normAutofit/>
          </a:bodyPr>
          <a:lstStyle>
            <a:lvl1pPr marL="0" indent="0" algn="r">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A20586-3226-41F2-8DAA-AE1568A31061}" type="datetime1">
              <a:rPr lang="en-US" smtClean="0"/>
              <a:pPr>
                <a:defRPr/>
              </a:pPr>
              <a:t>5/3/2012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337BC66-1D6C-46D3-B23D-5F6EAF71B28B}" type="slidenum">
              <a:rPr lang="en-US"/>
              <a:pPr>
                <a:defRPr/>
              </a:pPr>
              <a:t>‹#›</a:t>
            </a:fld>
            <a:endParaRPr lang="en-US" dirty="0"/>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1C3BC8-AF30-4DFE-9A2A-697BF43B77B2}" type="datetime1">
              <a:rPr lang="en-US" smtClean="0"/>
              <a:pPr>
                <a:defRPr/>
              </a:pPr>
              <a:t>5/3/2012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A9B0EF3-B0C7-4C04-B74D-2B5471CFAAE7}" type="slidenum">
              <a:rPr lang="en-US"/>
              <a:pPr>
                <a:defRPr/>
              </a:pPr>
              <a:t>‹#›</a:t>
            </a:fld>
            <a:endParaRPr lang="en-US" dirty="0"/>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EE8ADE4-4AF6-4D73-8701-DDC20739BDD4}" type="datetime1">
              <a:rPr lang="en-US" smtClean="0"/>
              <a:pPr>
                <a:defRPr/>
              </a:pPr>
              <a:t>5/3/2012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23135F1-1263-4D49-A7A1-70FA085F1BFE}" type="slidenum">
              <a:rPr lang="en-US"/>
              <a:pPr>
                <a:defRPr/>
              </a:pPr>
              <a:t>‹#›</a:t>
            </a:fld>
            <a:endParaRPr lang="en-US" dirty="0"/>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CE9A92-5FD4-439C-84E9-A53326A0E6A2}" type="datetime1">
              <a:rPr lang="en-US" smtClean="0"/>
              <a:pPr>
                <a:defRPr/>
              </a:pPr>
              <a:t>5/3/2012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3967318-D101-4E01-AC71-A7B91BB60392}" type="slidenum">
              <a:rPr lang="en-US"/>
              <a:pPr>
                <a:defRPr/>
              </a:pPr>
              <a:t>‹#›</a:t>
            </a:fld>
            <a:endParaRPr lang="en-US" dirty="0"/>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9284B-A5C7-41C7-BE07-77D53C32FA25}" type="datetime1">
              <a:rPr lang="en-US" smtClean="0"/>
              <a:pPr>
                <a:defRPr/>
              </a:pPr>
              <a:t>5/3/2012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62155FF-306E-4230-9E6A-A660F54E194A}"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8813E349-F3B6-4D6E-B004-2DF53166EC95}"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5D9A9E20-330A-49A1-9E24-5E6C410FDF7E}"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4E9BBDA2-85E0-4378-B44A-55BCB33048EA}"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70025"/>
            <a:ext cx="4038600" cy="4656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70025"/>
            <a:ext cx="4038600" cy="4656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311EC032-E4C7-4B67-ADF3-8086229528F1}"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9AF0CFB4-5F92-456A-99C5-7ABDDA7C3D44}"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396C41FF-6CD9-4F32-8BF9-868E7F52F7EB}"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0CE4A92B-D778-413A-B1C0-14888FBFF74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C607E8B9-45F8-4041-820C-4EF6F1E031B4}"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EA2A42BA-90B9-4D95-B7B2-33C7B559DBEF}"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2BF0D3C4-4FBF-4E0D-86AE-5E6B861E6124}"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D37181EF-CED5-47FE-929A-41139A2D5E84}"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70025"/>
            <a:ext cx="4038600" cy="4656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70025"/>
            <a:ext cx="4038600" cy="4656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70025"/>
            <a:ext cx="4038600" cy="4656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70025"/>
            <a:ext cx="4038600" cy="4656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70025"/>
            <a:ext cx="4038600" cy="4656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70025"/>
            <a:ext cx="4038600" cy="4656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245068"/>
            <a:ext cx="8406283" cy="1191750"/>
          </a:xfrm>
        </p:spPr>
        <p:txBody>
          <a:bodyPr/>
          <a:lstStyle>
            <a:lvl1pPr>
              <a:defRPr>
                <a:solidFill>
                  <a:schemeClr val="bg1"/>
                </a:solidFill>
              </a:defRPr>
            </a:lvl1pPr>
          </a:lstStyle>
          <a:p>
            <a:r>
              <a:rPr lang="en-US" dirty="0" smtClean="0"/>
              <a:t>Click to edit Master title style</a:t>
            </a:r>
            <a:endParaRPr lang="en-US" dirty="0"/>
          </a:p>
        </p:txBody>
      </p:sp>
      <p:sp>
        <p:nvSpPr>
          <p:cNvPr id="6" name="Subtitle 2"/>
          <p:cNvSpPr>
            <a:spLocks noGrp="1"/>
          </p:cNvSpPr>
          <p:nvPr>
            <p:ph type="subTitle" idx="1"/>
          </p:nvPr>
        </p:nvSpPr>
        <p:spPr>
          <a:xfrm>
            <a:off x="2462683" y="5819570"/>
            <a:ext cx="6400800" cy="1752600"/>
          </a:xfrm>
        </p:spPr>
        <p:txBody>
          <a:bodyPr>
            <a:normAutofit/>
          </a:bodyPr>
          <a:lstStyle>
            <a:lvl1pPr marL="0" indent="0" algn="r">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6"/>
          <p:cNvSpPr>
            <a:spLocks noGrp="1"/>
          </p:cNvSpPr>
          <p:nvPr>
            <p:ph type="dt" sz="half" idx="10"/>
          </p:nvPr>
        </p:nvSpPr>
        <p:spPr/>
        <p:txBody>
          <a:bodyPr/>
          <a:lstStyle>
            <a:lvl1pPr>
              <a:defRPr/>
            </a:lvl1pPr>
          </a:lstStyle>
          <a:p>
            <a:pPr>
              <a:defRPr/>
            </a:pPr>
            <a:fld id="{C13B7BEC-D5DD-4BA2-9566-FE6287DF0A76}" type="datetime1">
              <a:rPr lang="en-US" smtClean="0"/>
              <a:pPr>
                <a:defRPr/>
              </a:pPr>
              <a:t>5/3/2012</a:t>
            </a:fld>
            <a:endParaRPr lang="en-US" dirty="0"/>
          </a:p>
        </p:txBody>
      </p:sp>
      <p:sp>
        <p:nvSpPr>
          <p:cNvPr id="5" name="Footer Placeholder 7"/>
          <p:cNvSpPr>
            <a:spLocks noGrp="1"/>
          </p:cNvSpPr>
          <p:nvPr>
            <p:ph type="ftr" sz="quarter" idx="11"/>
          </p:nvPr>
        </p:nvSpPr>
        <p:spPr/>
        <p:txBody>
          <a:bodyPr/>
          <a:lstStyle>
            <a:lvl1pPr>
              <a:defRPr/>
            </a:lvl1pPr>
          </a:lstStyle>
          <a:p>
            <a:pPr>
              <a:defRPr/>
            </a:pPr>
            <a:endParaRPr lang="en-US" dirty="0"/>
          </a:p>
        </p:txBody>
      </p:sp>
      <p:sp>
        <p:nvSpPr>
          <p:cNvPr id="6" name="Slide Number Placeholder 8"/>
          <p:cNvSpPr>
            <a:spLocks noGrp="1"/>
          </p:cNvSpPr>
          <p:nvPr>
            <p:ph type="sldNum" sz="quarter" idx="12"/>
          </p:nvPr>
        </p:nvSpPr>
        <p:spPr/>
        <p:txBody>
          <a:bodyPr/>
          <a:lstStyle>
            <a:lvl1pPr>
              <a:defRPr/>
            </a:lvl1pPr>
          </a:lstStyle>
          <a:p>
            <a:pPr>
              <a:defRPr/>
            </a:pPr>
            <a:fld id="{AF71EA0F-1DDB-4C44-86D0-3F0FF85551C9}" type="slidenum">
              <a:rPr lang="en-US"/>
              <a:pPr>
                <a:defRPr/>
              </a:pPr>
              <a:t>‹#›</a:t>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6"/>
          <p:cNvSpPr>
            <a:spLocks noGrp="1"/>
          </p:cNvSpPr>
          <p:nvPr>
            <p:ph type="dt" sz="half" idx="10"/>
          </p:nvPr>
        </p:nvSpPr>
        <p:spPr/>
        <p:txBody>
          <a:bodyPr/>
          <a:lstStyle>
            <a:lvl1pPr>
              <a:defRPr/>
            </a:lvl1pPr>
          </a:lstStyle>
          <a:p>
            <a:pPr>
              <a:defRPr/>
            </a:pPr>
            <a:fld id="{C9D5B02B-111D-4F0F-81C4-E93210C6806D}" type="datetime1">
              <a:rPr lang="en-US" smtClean="0"/>
              <a:pPr>
                <a:defRPr/>
              </a:pPr>
              <a:t>5/3/2012</a:t>
            </a:fld>
            <a:endParaRPr lang="en-US" dirty="0"/>
          </a:p>
        </p:txBody>
      </p:sp>
      <p:sp>
        <p:nvSpPr>
          <p:cNvPr id="5" name="Footer Placeholder 7"/>
          <p:cNvSpPr>
            <a:spLocks noGrp="1"/>
          </p:cNvSpPr>
          <p:nvPr>
            <p:ph type="ftr" sz="quarter" idx="11"/>
          </p:nvPr>
        </p:nvSpPr>
        <p:spPr/>
        <p:txBody>
          <a:bodyPr/>
          <a:lstStyle>
            <a:lvl1pPr>
              <a:defRPr/>
            </a:lvl1pPr>
          </a:lstStyle>
          <a:p>
            <a:pPr>
              <a:defRPr/>
            </a:pPr>
            <a:endParaRPr lang="en-US" dirty="0"/>
          </a:p>
        </p:txBody>
      </p:sp>
      <p:sp>
        <p:nvSpPr>
          <p:cNvPr id="6" name="Slide Number Placeholder 8"/>
          <p:cNvSpPr>
            <a:spLocks noGrp="1"/>
          </p:cNvSpPr>
          <p:nvPr>
            <p:ph type="sldNum" sz="quarter" idx="12"/>
          </p:nvPr>
        </p:nvSpPr>
        <p:spPr/>
        <p:txBody>
          <a:bodyPr/>
          <a:lstStyle>
            <a:lvl1pPr>
              <a:defRPr/>
            </a:lvl1pPr>
          </a:lstStyle>
          <a:p>
            <a:pPr>
              <a:defRPr/>
            </a:pPr>
            <a:fld id="{CA8ECE3D-50F6-4657-BCB3-B3B543490492}" type="slidenum">
              <a:rPr lang="en-US"/>
              <a:pPr>
                <a:defRPr/>
              </a:pPr>
              <a:t>‹#›</a:t>
            </a:fld>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6"/>
          <p:cNvSpPr>
            <a:spLocks noGrp="1"/>
          </p:cNvSpPr>
          <p:nvPr>
            <p:ph type="dt" sz="half" idx="10"/>
          </p:nvPr>
        </p:nvSpPr>
        <p:spPr/>
        <p:txBody>
          <a:bodyPr/>
          <a:lstStyle>
            <a:lvl1pPr>
              <a:defRPr/>
            </a:lvl1pPr>
          </a:lstStyle>
          <a:p>
            <a:pPr>
              <a:defRPr/>
            </a:pPr>
            <a:fld id="{33415FE2-B75F-47B7-95D5-CAF20D8451F1}" type="datetime1">
              <a:rPr lang="en-US" smtClean="0"/>
              <a:pPr>
                <a:defRPr/>
              </a:pPr>
              <a:t>5/3/2012</a:t>
            </a:fld>
            <a:endParaRPr lang="en-US" dirty="0"/>
          </a:p>
        </p:txBody>
      </p:sp>
      <p:sp>
        <p:nvSpPr>
          <p:cNvPr id="5" name="Footer Placeholder 7"/>
          <p:cNvSpPr>
            <a:spLocks noGrp="1"/>
          </p:cNvSpPr>
          <p:nvPr>
            <p:ph type="ftr" sz="quarter" idx="11"/>
          </p:nvPr>
        </p:nvSpPr>
        <p:spPr/>
        <p:txBody>
          <a:bodyPr/>
          <a:lstStyle>
            <a:lvl1pPr>
              <a:defRPr/>
            </a:lvl1pPr>
          </a:lstStyle>
          <a:p>
            <a:pPr>
              <a:defRPr/>
            </a:pPr>
            <a:endParaRPr lang="en-US" dirty="0"/>
          </a:p>
        </p:txBody>
      </p:sp>
      <p:sp>
        <p:nvSpPr>
          <p:cNvPr id="6" name="Slide Number Placeholder 8"/>
          <p:cNvSpPr>
            <a:spLocks noGrp="1"/>
          </p:cNvSpPr>
          <p:nvPr>
            <p:ph type="sldNum" sz="quarter" idx="12"/>
          </p:nvPr>
        </p:nvSpPr>
        <p:spPr/>
        <p:txBody>
          <a:bodyPr/>
          <a:lstStyle>
            <a:lvl1pPr>
              <a:defRPr/>
            </a:lvl1pPr>
          </a:lstStyle>
          <a:p>
            <a:pPr>
              <a:defRPr/>
            </a:pPr>
            <a:fld id="{9E4013D9-6857-4073-8182-FECBB401633A}"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70025"/>
            <a:ext cx="4038600" cy="4656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70025"/>
            <a:ext cx="4038600" cy="4656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6"/>
          <p:cNvSpPr>
            <a:spLocks noGrp="1"/>
          </p:cNvSpPr>
          <p:nvPr>
            <p:ph type="dt" sz="half" idx="10"/>
          </p:nvPr>
        </p:nvSpPr>
        <p:spPr/>
        <p:txBody>
          <a:bodyPr/>
          <a:lstStyle>
            <a:lvl1pPr>
              <a:defRPr/>
            </a:lvl1pPr>
          </a:lstStyle>
          <a:p>
            <a:pPr>
              <a:defRPr/>
            </a:pPr>
            <a:fld id="{C1CEA408-2672-4AB8-ABD8-453B08C0BF3A}" type="datetime1">
              <a:rPr lang="en-US" smtClean="0"/>
              <a:pPr>
                <a:defRPr/>
              </a:pPr>
              <a:t>5/3/2012</a:t>
            </a:fld>
            <a:endParaRPr lang="en-US" dirty="0"/>
          </a:p>
        </p:txBody>
      </p:sp>
      <p:sp>
        <p:nvSpPr>
          <p:cNvPr id="6" name="Footer Placeholder 7"/>
          <p:cNvSpPr>
            <a:spLocks noGrp="1"/>
          </p:cNvSpPr>
          <p:nvPr>
            <p:ph type="ftr" sz="quarter" idx="11"/>
          </p:nvPr>
        </p:nvSpPr>
        <p:spPr/>
        <p:txBody>
          <a:bodyPr/>
          <a:lstStyle>
            <a:lvl1pPr>
              <a:defRPr/>
            </a:lvl1pPr>
          </a:lstStyle>
          <a:p>
            <a:pPr>
              <a:defRPr/>
            </a:pPr>
            <a:endParaRPr lang="en-US" dirty="0"/>
          </a:p>
        </p:txBody>
      </p:sp>
      <p:sp>
        <p:nvSpPr>
          <p:cNvPr id="7" name="Slide Number Placeholder 8"/>
          <p:cNvSpPr>
            <a:spLocks noGrp="1"/>
          </p:cNvSpPr>
          <p:nvPr>
            <p:ph type="sldNum" sz="quarter" idx="12"/>
          </p:nvPr>
        </p:nvSpPr>
        <p:spPr/>
        <p:txBody>
          <a:bodyPr/>
          <a:lstStyle>
            <a:lvl1pPr>
              <a:defRPr/>
            </a:lvl1pPr>
          </a:lstStyle>
          <a:p>
            <a:pPr>
              <a:defRPr/>
            </a:pPr>
            <a:fld id="{B66CE1FF-9E2A-4A28-929B-BF89BBFF6C56}" type="slidenum">
              <a:rPr lang="en-US"/>
              <a:pPr>
                <a:defRPr/>
              </a:pPr>
              <a:t>‹#›</a:t>
            </a:fld>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DA749204-5F07-45A1-AB91-247546839B7E}" type="datetime1">
              <a:rPr lang="en-US" smtClean="0"/>
              <a:pPr>
                <a:defRPr/>
              </a:pPr>
              <a:t>5/3/2012</a:t>
            </a:fld>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23DF1414-67A6-410C-A8D7-8703DD03BD02}" type="slidenum">
              <a:rPr lang="en-US"/>
              <a:pPr>
                <a:defRPr/>
              </a:pPr>
              <a:t>‹#›</a:t>
            </a:fld>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6"/>
          <p:cNvSpPr>
            <a:spLocks noGrp="1"/>
          </p:cNvSpPr>
          <p:nvPr>
            <p:ph type="dt" sz="half" idx="10"/>
          </p:nvPr>
        </p:nvSpPr>
        <p:spPr/>
        <p:txBody>
          <a:bodyPr/>
          <a:lstStyle>
            <a:lvl1pPr>
              <a:defRPr/>
            </a:lvl1pPr>
          </a:lstStyle>
          <a:p>
            <a:pPr>
              <a:defRPr/>
            </a:pPr>
            <a:fld id="{8C8073E9-0F3A-4DAC-8A34-EB4619D93984}" type="datetime1">
              <a:rPr lang="en-US" smtClean="0"/>
              <a:pPr>
                <a:defRPr/>
              </a:pPr>
              <a:t>5/3/2012</a:t>
            </a:fld>
            <a:endParaRPr lang="en-US" dirty="0"/>
          </a:p>
        </p:txBody>
      </p:sp>
      <p:sp>
        <p:nvSpPr>
          <p:cNvPr id="4" name="Footer Placeholder 7"/>
          <p:cNvSpPr>
            <a:spLocks noGrp="1"/>
          </p:cNvSpPr>
          <p:nvPr>
            <p:ph type="ftr" sz="quarter" idx="11"/>
          </p:nvPr>
        </p:nvSpPr>
        <p:spPr/>
        <p:txBody>
          <a:bodyPr/>
          <a:lstStyle>
            <a:lvl1pPr>
              <a:defRPr/>
            </a:lvl1pPr>
          </a:lstStyle>
          <a:p>
            <a:pPr>
              <a:defRPr/>
            </a:pPr>
            <a:endParaRPr lang="en-US" dirty="0"/>
          </a:p>
        </p:txBody>
      </p:sp>
      <p:sp>
        <p:nvSpPr>
          <p:cNvPr id="5" name="Slide Number Placeholder 8"/>
          <p:cNvSpPr>
            <a:spLocks noGrp="1"/>
          </p:cNvSpPr>
          <p:nvPr>
            <p:ph type="sldNum" sz="quarter" idx="12"/>
          </p:nvPr>
        </p:nvSpPr>
        <p:spPr/>
        <p:txBody>
          <a:bodyPr/>
          <a:lstStyle>
            <a:lvl1pPr>
              <a:defRPr/>
            </a:lvl1pPr>
          </a:lstStyle>
          <a:p>
            <a:pPr>
              <a:defRPr/>
            </a:pPr>
            <a:fld id="{3E8A6484-21D5-4A0D-BC13-3C13F81D2B9C}" type="slidenum">
              <a:rPr lang="en-US"/>
              <a:pPr>
                <a:defRPr/>
              </a:pPr>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6"/>
          <p:cNvSpPr>
            <a:spLocks noGrp="1"/>
          </p:cNvSpPr>
          <p:nvPr>
            <p:ph type="dt" sz="half" idx="10"/>
          </p:nvPr>
        </p:nvSpPr>
        <p:spPr/>
        <p:txBody>
          <a:bodyPr/>
          <a:lstStyle>
            <a:lvl1pPr>
              <a:defRPr/>
            </a:lvl1pPr>
          </a:lstStyle>
          <a:p>
            <a:pPr>
              <a:defRPr/>
            </a:pPr>
            <a:fld id="{893866FF-0BF2-4E83-AF50-4B9DBB386B5D}" type="datetime1">
              <a:rPr lang="en-US" smtClean="0"/>
              <a:pPr>
                <a:defRPr/>
              </a:pPr>
              <a:t>5/3/2012</a:t>
            </a:fld>
            <a:endParaRPr lang="en-US" dirty="0"/>
          </a:p>
        </p:txBody>
      </p:sp>
      <p:sp>
        <p:nvSpPr>
          <p:cNvPr id="3" name="Footer Placeholder 7"/>
          <p:cNvSpPr>
            <a:spLocks noGrp="1"/>
          </p:cNvSpPr>
          <p:nvPr>
            <p:ph type="ftr" sz="quarter" idx="11"/>
          </p:nvPr>
        </p:nvSpPr>
        <p:spPr/>
        <p:txBody>
          <a:bodyPr/>
          <a:lstStyle>
            <a:lvl1pPr>
              <a:defRPr/>
            </a:lvl1pPr>
          </a:lstStyle>
          <a:p>
            <a:pPr>
              <a:defRPr/>
            </a:pPr>
            <a:endParaRPr lang="en-US" dirty="0"/>
          </a:p>
        </p:txBody>
      </p:sp>
      <p:sp>
        <p:nvSpPr>
          <p:cNvPr id="4" name="Slide Number Placeholder 8"/>
          <p:cNvSpPr>
            <a:spLocks noGrp="1"/>
          </p:cNvSpPr>
          <p:nvPr>
            <p:ph type="sldNum" sz="quarter" idx="12"/>
          </p:nvPr>
        </p:nvSpPr>
        <p:spPr/>
        <p:txBody>
          <a:bodyPr/>
          <a:lstStyle>
            <a:lvl1pPr>
              <a:defRPr/>
            </a:lvl1pPr>
          </a:lstStyle>
          <a:p>
            <a:pPr>
              <a:defRPr/>
            </a:pPr>
            <a:fld id="{5E7D4468-C38F-4783-B4A1-0B6275C91D31}" type="slidenum">
              <a:rPr lang="en-US"/>
              <a:pPr>
                <a:defRPr/>
              </a:pPr>
              <a:t>‹#›</a:t>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fld id="{01F51CCF-F6AC-488D-A532-70C52A18D951}" type="datetime1">
              <a:rPr lang="en-US" smtClean="0"/>
              <a:pPr>
                <a:defRPr/>
              </a:pPr>
              <a:t>5/3/2012</a:t>
            </a:fld>
            <a:endParaRPr lang="en-US" dirty="0"/>
          </a:p>
        </p:txBody>
      </p:sp>
      <p:sp>
        <p:nvSpPr>
          <p:cNvPr id="6" name="Footer Placeholder 7"/>
          <p:cNvSpPr>
            <a:spLocks noGrp="1"/>
          </p:cNvSpPr>
          <p:nvPr>
            <p:ph type="ftr" sz="quarter" idx="11"/>
          </p:nvPr>
        </p:nvSpPr>
        <p:spPr/>
        <p:txBody>
          <a:bodyPr/>
          <a:lstStyle>
            <a:lvl1pPr>
              <a:defRPr/>
            </a:lvl1pPr>
          </a:lstStyle>
          <a:p>
            <a:pPr>
              <a:defRPr/>
            </a:pPr>
            <a:endParaRPr lang="en-US" dirty="0"/>
          </a:p>
        </p:txBody>
      </p:sp>
      <p:sp>
        <p:nvSpPr>
          <p:cNvPr id="7" name="Slide Number Placeholder 8"/>
          <p:cNvSpPr>
            <a:spLocks noGrp="1"/>
          </p:cNvSpPr>
          <p:nvPr>
            <p:ph type="sldNum" sz="quarter" idx="12"/>
          </p:nvPr>
        </p:nvSpPr>
        <p:spPr/>
        <p:txBody>
          <a:bodyPr/>
          <a:lstStyle>
            <a:lvl1pPr>
              <a:defRPr/>
            </a:lvl1pPr>
          </a:lstStyle>
          <a:p>
            <a:pPr>
              <a:defRPr/>
            </a:pPr>
            <a:fld id="{0865C04E-604B-4568-9FB4-430D1FE79120}" type="slidenum">
              <a:rPr lang="en-US"/>
              <a:pPr>
                <a:defRPr/>
              </a:pPr>
              <a:t>‹#›</a:t>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fld id="{7EAF28D6-C2BE-4737-A88B-FBBD25D3B50F}" type="datetime1">
              <a:rPr lang="en-US" smtClean="0"/>
              <a:pPr>
                <a:defRPr/>
              </a:pPr>
              <a:t>5/3/2012</a:t>
            </a:fld>
            <a:endParaRPr lang="en-US" dirty="0"/>
          </a:p>
        </p:txBody>
      </p:sp>
      <p:sp>
        <p:nvSpPr>
          <p:cNvPr id="6" name="Footer Placeholder 7"/>
          <p:cNvSpPr>
            <a:spLocks noGrp="1"/>
          </p:cNvSpPr>
          <p:nvPr>
            <p:ph type="ftr" sz="quarter" idx="11"/>
          </p:nvPr>
        </p:nvSpPr>
        <p:spPr/>
        <p:txBody>
          <a:bodyPr/>
          <a:lstStyle>
            <a:lvl1pPr>
              <a:defRPr/>
            </a:lvl1pPr>
          </a:lstStyle>
          <a:p>
            <a:pPr>
              <a:defRPr/>
            </a:pPr>
            <a:endParaRPr lang="en-US" dirty="0"/>
          </a:p>
        </p:txBody>
      </p:sp>
      <p:sp>
        <p:nvSpPr>
          <p:cNvPr id="7" name="Slide Number Placeholder 8"/>
          <p:cNvSpPr>
            <a:spLocks noGrp="1"/>
          </p:cNvSpPr>
          <p:nvPr>
            <p:ph type="sldNum" sz="quarter" idx="12"/>
          </p:nvPr>
        </p:nvSpPr>
        <p:spPr/>
        <p:txBody>
          <a:bodyPr/>
          <a:lstStyle>
            <a:lvl1pPr>
              <a:defRPr/>
            </a:lvl1pPr>
          </a:lstStyle>
          <a:p>
            <a:pPr>
              <a:defRPr/>
            </a:pPr>
            <a:fld id="{3B5B2279-3F01-488A-AC22-237C08A58871}" type="slidenum">
              <a:rPr lang="en-US"/>
              <a:pPr>
                <a:defRPr/>
              </a:pPr>
              <a:t>‹#›</a:t>
            </a:fld>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6"/>
          <p:cNvSpPr>
            <a:spLocks noGrp="1"/>
          </p:cNvSpPr>
          <p:nvPr>
            <p:ph type="dt" sz="half" idx="10"/>
          </p:nvPr>
        </p:nvSpPr>
        <p:spPr/>
        <p:txBody>
          <a:bodyPr/>
          <a:lstStyle>
            <a:lvl1pPr>
              <a:defRPr/>
            </a:lvl1pPr>
          </a:lstStyle>
          <a:p>
            <a:pPr>
              <a:defRPr/>
            </a:pPr>
            <a:fld id="{72C8FAB3-E2A4-412A-952C-B6A716B8EF14}" type="datetime1">
              <a:rPr lang="en-US" smtClean="0"/>
              <a:pPr>
                <a:defRPr/>
              </a:pPr>
              <a:t>5/3/2012</a:t>
            </a:fld>
            <a:endParaRPr lang="en-US" dirty="0"/>
          </a:p>
        </p:txBody>
      </p:sp>
      <p:sp>
        <p:nvSpPr>
          <p:cNvPr id="5" name="Footer Placeholder 7"/>
          <p:cNvSpPr>
            <a:spLocks noGrp="1"/>
          </p:cNvSpPr>
          <p:nvPr>
            <p:ph type="ftr" sz="quarter" idx="11"/>
          </p:nvPr>
        </p:nvSpPr>
        <p:spPr/>
        <p:txBody>
          <a:bodyPr/>
          <a:lstStyle>
            <a:lvl1pPr>
              <a:defRPr/>
            </a:lvl1pPr>
          </a:lstStyle>
          <a:p>
            <a:pPr>
              <a:defRPr/>
            </a:pPr>
            <a:endParaRPr lang="en-US" dirty="0"/>
          </a:p>
        </p:txBody>
      </p:sp>
      <p:sp>
        <p:nvSpPr>
          <p:cNvPr id="6" name="Slide Number Placeholder 8"/>
          <p:cNvSpPr>
            <a:spLocks noGrp="1"/>
          </p:cNvSpPr>
          <p:nvPr>
            <p:ph type="sldNum" sz="quarter" idx="12"/>
          </p:nvPr>
        </p:nvSpPr>
        <p:spPr/>
        <p:txBody>
          <a:bodyPr/>
          <a:lstStyle>
            <a:lvl1pPr>
              <a:defRPr/>
            </a:lvl1pPr>
          </a:lstStyle>
          <a:p>
            <a:pPr>
              <a:defRPr/>
            </a:pPr>
            <a:fld id="{62F4F251-B2CF-44CC-B50A-101EC444434F}" type="slidenum">
              <a:rPr lang="en-US"/>
              <a:pPr>
                <a:defRPr/>
              </a:pPr>
              <a:t>‹#›</a:t>
            </a:fld>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6"/>
          <p:cNvSpPr>
            <a:spLocks noGrp="1"/>
          </p:cNvSpPr>
          <p:nvPr>
            <p:ph type="dt" sz="half" idx="10"/>
          </p:nvPr>
        </p:nvSpPr>
        <p:spPr/>
        <p:txBody>
          <a:bodyPr/>
          <a:lstStyle>
            <a:lvl1pPr>
              <a:defRPr/>
            </a:lvl1pPr>
          </a:lstStyle>
          <a:p>
            <a:pPr>
              <a:defRPr/>
            </a:pPr>
            <a:fld id="{AA31F828-3EEC-4C69-9B73-D6E77426CA59}" type="datetime1">
              <a:rPr lang="en-US" smtClean="0"/>
              <a:pPr>
                <a:defRPr/>
              </a:pPr>
              <a:t>5/3/2012</a:t>
            </a:fld>
            <a:endParaRPr lang="en-US" dirty="0"/>
          </a:p>
        </p:txBody>
      </p:sp>
      <p:sp>
        <p:nvSpPr>
          <p:cNvPr id="5" name="Footer Placeholder 7"/>
          <p:cNvSpPr>
            <a:spLocks noGrp="1"/>
          </p:cNvSpPr>
          <p:nvPr>
            <p:ph type="ftr" sz="quarter" idx="11"/>
          </p:nvPr>
        </p:nvSpPr>
        <p:spPr/>
        <p:txBody>
          <a:bodyPr/>
          <a:lstStyle>
            <a:lvl1pPr>
              <a:defRPr/>
            </a:lvl1pPr>
          </a:lstStyle>
          <a:p>
            <a:pPr>
              <a:defRPr/>
            </a:pPr>
            <a:endParaRPr lang="en-US" dirty="0"/>
          </a:p>
        </p:txBody>
      </p:sp>
      <p:sp>
        <p:nvSpPr>
          <p:cNvPr id="6" name="Slide Number Placeholder 8"/>
          <p:cNvSpPr>
            <a:spLocks noGrp="1"/>
          </p:cNvSpPr>
          <p:nvPr>
            <p:ph type="sldNum" sz="quarter" idx="12"/>
          </p:nvPr>
        </p:nvSpPr>
        <p:spPr/>
        <p:txBody>
          <a:bodyPr/>
          <a:lstStyle>
            <a:lvl1pPr>
              <a:defRPr/>
            </a:lvl1pPr>
          </a:lstStyle>
          <a:p>
            <a:pPr>
              <a:defRPr/>
            </a:pPr>
            <a:fld id="{3742D4F1-645D-48C3-85CC-C4CE06F95161}" type="slidenum">
              <a:rPr lang="en-US"/>
              <a:pPr>
                <a:defRPr/>
              </a:pPr>
              <a:t>‹#›</a:t>
            </a:fld>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30275" y="331788"/>
            <a:ext cx="77565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30275" y="1798638"/>
            <a:ext cx="3802063" cy="2117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84738" y="1798638"/>
            <a:ext cx="3802062" cy="2117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30275" y="4068763"/>
            <a:ext cx="3802063" cy="2119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84738" y="4068763"/>
            <a:ext cx="3802062" cy="2119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sldNum" sz="quarter" idx="10"/>
          </p:nvPr>
        </p:nvSpPr>
        <p:spPr/>
        <p:txBody>
          <a:bodyPr/>
          <a:lstStyle>
            <a:lvl1pPr>
              <a:defRPr/>
            </a:lvl1pPr>
          </a:lstStyle>
          <a:p>
            <a:pPr>
              <a:defRPr/>
            </a:pPr>
            <a:fld id="{D0F6A25B-ED13-4A18-8C6A-3D32C9C50B70}" type="slidenum">
              <a:rPr lang="en-US"/>
              <a:pPr>
                <a:defRPr/>
              </a:pPr>
              <a:t>‹#›</a:t>
            </a:fld>
            <a:endParaRPr lang="en-US" dirty="0"/>
          </a:p>
        </p:txBody>
      </p:sp>
      <p:sp>
        <p:nvSpPr>
          <p:cNvPr id="8" name="Rectangle 9"/>
          <p:cNvSpPr>
            <a:spLocks noGrp="1" noChangeArrowheads="1"/>
          </p:cNvSpPr>
          <p:nvPr>
            <p:ph type="dt" sz="half" idx="11"/>
          </p:nvPr>
        </p:nvSpPr>
        <p:spPr>
          <a:xfrm>
            <a:off x="457200" y="6356350"/>
            <a:ext cx="2133600" cy="365125"/>
          </a:xfrm>
          <a:prstGeom prst="rect">
            <a:avLst/>
          </a:prstGeom>
        </p:spPr>
        <p:txBody>
          <a:bodyPr/>
          <a:lstStyle>
            <a:lvl1pPr>
              <a:defRPr>
                <a:ea typeface="ヒラギノ角ゴ Pro W3"/>
                <a:cs typeface="ヒラギノ角ゴ Pro W3"/>
              </a:defRPr>
            </a:lvl1pPr>
          </a:lstStyle>
          <a:p>
            <a:pPr>
              <a:defRPr/>
            </a:pPr>
            <a:endParaRPr lang="en-US"/>
          </a:p>
        </p:txBody>
      </p:sp>
      <p:sp>
        <p:nvSpPr>
          <p:cNvPr id="9" name="Rectangle 10"/>
          <p:cNvSpPr>
            <a:spLocks noGrp="1" noChangeArrowheads="1"/>
          </p:cNvSpPr>
          <p:nvPr>
            <p:ph type="ftr" sz="quarter" idx="12"/>
          </p:nvPr>
        </p:nvSpPr>
        <p:spPr>
          <a:xfrm>
            <a:off x="3124200" y="6356350"/>
            <a:ext cx="2895600" cy="365125"/>
          </a:xfrm>
          <a:prstGeom prst="rect">
            <a:avLst/>
          </a:prstGeom>
        </p:spPr>
        <p:txBody>
          <a:bodyPr/>
          <a:lstStyle>
            <a:lvl1pPr>
              <a:defRPr>
                <a:ea typeface="ヒラギノ角ゴ Pro W3"/>
                <a:cs typeface="ヒラギノ角ゴ Pro W3"/>
              </a:defRPr>
            </a:lvl1pPr>
          </a:lstStyle>
          <a:p>
            <a:pPr>
              <a:defRPr/>
            </a:pPr>
            <a:endParaRPr lang="en-US"/>
          </a:p>
        </p:txBody>
      </p:sp>
    </p:spTree>
    <p:extLst>
      <p:ext uri="{BB962C8B-B14F-4D97-AF65-F5344CB8AC3E}">
        <p14:creationId xmlns:p14="http://schemas.microsoft.com/office/powerpoint/2010/main" val="8197581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2"/>
          <p:cNvSpPr>
            <a:spLocks noGrp="1"/>
          </p:cNvSpPr>
          <p:nvPr>
            <p:ph type="dt" sz="half" idx="10"/>
          </p:nvPr>
        </p:nvSpPr>
        <p:spPr/>
        <p:txBody>
          <a:bodyPr/>
          <a:lstStyle>
            <a:lvl1pPr>
              <a:defRPr/>
            </a:lvl1pPr>
          </a:lstStyle>
          <a:p>
            <a:pPr>
              <a:defRPr/>
            </a:pPr>
            <a:fld id="{C603106C-8171-4606-AD6B-D51A4B1C791D}" type="datetime1">
              <a:rPr lang="en-US" smtClean="0"/>
              <a:pPr>
                <a:defRPr/>
              </a:pPr>
              <a:t>5/3/2012</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
        <p:nvSpPr>
          <p:cNvPr id="6" name="Slide Number Placeholder 4"/>
          <p:cNvSpPr>
            <a:spLocks noGrp="1"/>
          </p:cNvSpPr>
          <p:nvPr>
            <p:ph type="sldNum" sz="quarter" idx="12"/>
          </p:nvPr>
        </p:nvSpPr>
        <p:spPr/>
        <p:txBody>
          <a:bodyPr/>
          <a:lstStyle>
            <a:lvl1pPr>
              <a:defRPr/>
            </a:lvl1pPr>
          </a:lstStyle>
          <a:p>
            <a:pPr>
              <a:defRPr/>
            </a:pPr>
            <a:fld id="{E4B1B8EE-9FE4-4E3F-AD50-F80631982915}"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fld id="{8512A4E7-BFE6-4B48-94FD-0D33035188D3}" type="datetime1">
              <a:rPr lang="en-US" smtClean="0"/>
              <a:pPr>
                <a:defRPr/>
              </a:pPr>
              <a:t>5/3/2012</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
        <p:nvSpPr>
          <p:cNvPr id="6" name="Slide Number Placeholder 4"/>
          <p:cNvSpPr>
            <a:spLocks noGrp="1"/>
          </p:cNvSpPr>
          <p:nvPr>
            <p:ph type="sldNum" sz="quarter" idx="12"/>
          </p:nvPr>
        </p:nvSpPr>
        <p:spPr/>
        <p:txBody>
          <a:bodyPr/>
          <a:lstStyle>
            <a:lvl1pPr>
              <a:defRPr/>
            </a:lvl1pPr>
          </a:lstStyle>
          <a:p>
            <a:pPr>
              <a:defRPr/>
            </a:pPr>
            <a:fld id="{75A7457F-32D7-4748-B1F4-3DB5E462CAEB}" type="slidenum">
              <a:rPr lang="en-US"/>
              <a:pPr>
                <a:defRPr/>
              </a:pPr>
              <a:t>‹#›</a:t>
            </a:fld>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2"/>
          <p:cNvSpPr>
            <a:spLocks noGrp="1"/>
          </p:cNvSpPr>
          <p:nvPr>
            <p:ph type="dt" sz="half" idx="10"/>
          </p:nvPr>
        </p:nvSpPr>
        <p:spPr/>
        <p:txBody>
          <a:bodyPr/>
          <a:lstStyle>
            <a:lvl1pPr>
              <a:defRPr/>
            </a:lvl1pPr>
          </a:lstStyle>
          <a:p>
            <a:pPr>
              <a:defRPr/>
            </a:pPr>
            <a:fld id="{2E36CDB0-6AC1-4C65-AAA8-F26DFD244AAA}" type="datetime1">
              <a:rPr lang="en-US" smtClean="0"/>
              <a:pPr>
                <a:defRPr/>
              </a:pPr>
              <a:t>5/3/2012</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
        <p:nvSpPr>
          <p:cNvPr id="6" name="Slide Number Placeholder 4"/>
          <p:cNvSpPr>
            <a:spLocks noGrp="1"/>
          </p:cNvSpPr>
          <p:nvPr>
            <p:ph type="sldNum" sz="quarter" idx="12"/>
          </p:nvPr>
        </p:nvSpPr>
        <p:spPr/>
        <p:txBody>
          <a:bodyPr/>
          <a:lstStyle>
            <a:lvl1pPr>
              <a:defRPr/>
            </a:lvl1pPr>
          </a:lstStyle>
          <a:p>
            <a:pPr>
              <a:defRPr/>
            </a:pPr>
            <a:fld id="{C4F2443D-470B-477A-84B9-414033E02313}" type="slidenum">
              <a:rPr lang="en-US"/>
              <a:pPr>
                <a:defRPr/>
              </a:pPr>
              <a:t>‹#›</a:t>
            </a:fld>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70025"/>
            <a:ext cx="4038600" cy="4656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70025"/>
            <a:ext cx="4038600" cy="4656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
          <p:cNvSpPr>
            <a:spLocks noGrp="1"/>
          </p:cNvSpPr>
          <p:nvPr>
            <p:ph type="dt" sz="half" idx="10"/>
          </p:nvPr>
        </p:nvSpPr>
        <p:spPr/>
        <p:txBody>
          <a:bodyPr/>
          <a:lstStyle>
            <a:lvl1pPr>
              <a:defRPr/>
            </a:lvl1pPr>
          </a:lstStyle>
          <a:p>
            <a:pPr>
              <a:defRPr/>
            </a:pPr>
            <a:fld id="{23312E76-D58E-49BF-A316-17F48F91C366}" type="datetime1">
              <a:rPr lang="en-US" smtClean="0"/>
              <a:pPr>
                <a:defRPr/>
              </a:pPr>
              <a:t>5/3/2012</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
        <p:nvSpPr>
          <p:cNvPr id="7" name="Slide Number Placeholder 4"/>
          <p:cNvSpPr>
            <a:spLocks noGrp="1"/>
          </p:cNvSpPr>
          <p:nvPr>
            <p:ph type="sldNum" sz="quarter" idx="12"/>
          </p:nvPr>
        </p:nvSpPr>
        <p:spPr/>
        <p:txBody>
          <a:bodyPr/>
          <a:lstStyle>
            <a:lvl1pPr>
              <a:defRPr/>
            </a:lvl1pPr>
          </a:lstStyle>
          <a:p>
            <a:pPr>
              <a:defRPr/>
            </a:pPr>
            <a:fld id="{132B891F-B06B-4EA0-AD8E-86EC78EB4943}" type="slidenum">
              <a:rPr lang="en-US"/>
              <a:pPr>
                <a:defRPr/>
              </a:pPr>
              <a:t>‹#›</a:t>
            </a:fld>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2"/>
          <p:cNvSpPr>
            <a:spLocks noGrp="1"/>
          </p:cNvSpPr>
          <p:nvPr>
            <p:ph type="dt" sz="half" idx="10"/>
          </p:nvPr>
        </p:nvSpPr>
        <p:spPr/>
        <p:txBody>
          <a:bodyPr/>
          <a:lstStyle>
            <a:lvl1pPr>
              <a:defRPr/>
            </a:lvl1pPr>
          </a:lstStyle>
          <a:p>
            <a:pPr>
              <a:defRPr/>
            </a:pPr>
            <a:fld id="{CF065387-C900-40A1-B8CF-E3ACF3E864B2}" type="datetime1">
              <a:rPr lang="en-US" smtClean="0"/>
              <a:pPr>
                <a:defRPr/>
              </a:pPr>
              <a:t>5/3/2012</a:t>
            </a:fld>
            <a:endParaRPr lang="en-US" dirty="0"/>
          </a:p>
        </p:txBody>
      </p:sp>
      <p:sp>
        <p:nvSpPr>
          <p:cNvPr id="8" name="Footer Placeholder 3"/>
          <p:cNvSpPr>
            <a:spLocks noGrp="1"/>
          </p:cNvSpPr>
          <p:nvPr>
            <p:ph type="ftr" sz="quarter" idx="11"/>
          </p:nvPr>
        </p:nvSpPr>
        <p:spPr/>
        <p:txBody>
          <a:bodyPr/>
          <a:lstStyle>
            <a:lvl1pPr>
              <a:defRPr/>
            </a:lvl1pPr>
          </a:lstStyle>
          <a:p>
            <a:pPr>
              <a:defRPr/>
            </a:pPr>
            <a:endParaRPr lang="en-US" dirty="0"/>
          </a:p>
        </p:txBody>
      </p:sp>
      <p:sp>
        <p:nvSpPr>
          <p:cNvPr id="9" name="Slide Number Placeholder 4"/>
          <p:cNvSpPr>
            <a:spLocks noGrp="1"/>
          </p:cNvSpPr>
          <p:nvPr>
            <p:ph type="sldNum" sz="quarter" idx="12"/>
          </p:nvPr>
        </p:nvSpPr>
        <p:spPr/>
        <p:txBody>
          <a:bodyPr/>
          <a:lstStyle>
            <a:lvl1pPr>
              <a:defRPr/>
            </a:lvl1pPr>
          </a:lstStyle>
          <a:p>
            <a:pPr>
              <a:defRPr/>
            </a:pPr>
            <a:fld id="{BBB7BC7F-7CC6-4750-B2CE-1B8BE2D2F269}" type="slidenum">
              <a:rPr lang="en-US"/>
              <a:pPr>
                <a:defRPr/>
              </a:pPr>
              <a:t>‹#›</a:t>
            </a:fld>
            <a:endParaRPr lang="en-US"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ED7CAC15-6F5E-4701-AA9C-3D8E9235B262}" type="datetime1">
              <a:rPr lang="en-US" smtClean="0"/>
              <a:pPr>
                <a:defRPr/>
              </a:pPr>
              <a:t>5/3/2012</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C8326CC0-816E-484E-A391-4AB056F26C06}" type="slidenum">
              <a:rPr lang="en-US"/>
              <a:pPr>
                <a:defRPr/>
              </a:pPr>
              <a:t>‹#›</a:t>
            </a:fld>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lvl1pPr>
          </a:lstStyle>
          <a:p>
            <a:pPr>
              <a:defRPr/>
            </a:pPr>
            <a:fld id="{71B16FE5-75A8-4CE7-8CFF-520473E13826}" type="datetime1">
              <a:rPr lang="en-US" smtClean="0"/>
              <a:pPr>
                <a:defRPr/>
              </a:pPr>
              <a:t>5/3/2012</a:t>
            </a:fld>
            <a:endParaRPr lang="en-US" dirty="0"/>
          </a:p>
        </p:txBody>
      </p:sp>
      <p:sp>
        <p:nvSpPr>
          <p:cNvPr id="3" name="Footer Placeholder 3"/>
          <p:cNvSpPr>
            <a:spLocks noGrp="1"/>
          </p:cNvSpPr>
          <p:nvPr>
            <p:ph type="ftr" sz="quarter" idx="11"/>
          </p:nvPr>
        </p:nvSpPr>
        <p:spPr/>
        <p:txBody>
          <a:bodyPr/>
          <a:lstStyle>
            <a:lvl1pPr>
              <a:defRPr/>
            </a:lvl1pPr>
          </a:lstStyle>
          <a:p>
            <a:pPr>
              <a:defRPr/>
            </a:pPr>
            <a:endParaRPr lang="en-US" dirty="0"/>
          </a:p>
        </p:txBody>
      </p:sp>
      <p:sp>
        <p:nvSpPr>
          <p:cNvPr id="4" name="Slide Number Placeholder 4"/>
          <p:cNvSpPr>
            <a:spLocks noGrp="1"/>
          </p:cNvSpPr>
          <p:nvPr>
            <p:ph type="sldNum" sz="quarter" idx="12"/>
          </p:nvPr>
        </p:nvSpPr>
        <p:spPr/>
        <p:txBody>
          <a:bodyPr/>
          <a:lstStyle>
            <a:lvl1pPr>
              <a:defRPr/>
            </a:lvl1pPr>
          </a:lstStyle>
          <a:p>
            <a:pPr>
              <a:defRPr/>
            </a:pPr>
            <a:fld id="{FBC1C69A-12F6-4944-A7F9-FCE1B2EDE475}" type="slidenum">
              <a:rPr lang="en-US"/>
              <a:pPr>
                <a:defRPr/>
              </a:pPr>
              <a:t>‹#›</a:t>
            </a:fld>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
          <p:cNvSpPr>
            <a:spLocks noGrp="1"/>
          </p:cNvSpPr>
          <p:nvPr>
            <p:ph type="dt" sz="half" idx="10"/>
          </p:nvPr>
        </p:nvSpPr>
        <p:spPr/>
        <p:txBody>
          <a:bodyPr/>
          <a:lstStyle>
            <a:lvl1pPr>
              <a:defRPr/>
            </a:lvl1pPr>
          </a:lstStyle>
          <a:p>
            <a:pPr>
              <a:defRPr/>
            </a:pPr>
            <a:fld id="{B0DBC83D-67BF-4A90-8691-BE034C4E5FEE}" type="datetime1">
              <a:rPr lang="en-US" smtClean="0"/>
              <a:pPr>
                <a:defRPr/>
              </a:pPr>
              <a:t>5/3/2012</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
        <p:nvSpPr>
          <p:cNvPr id="7" name="Slide Number Placeholder 4"/>
          <p:cNvSpPr>
            <a:spLocks noGrp="1"/>
          </p:cNvSpPr>
          <p:nvPr>
            <p:ph type="sldNum" sz="quarter" idx="12"/>
          </p:nvPr>
        </p:nvSpPr>
        <p:spPr/>
        <p:txBody>
          <a:bodyPr/>
          <a:lstStyle>
            <a:lvl1pPr>
              <a:defRPr/>
            </a:lvl1pPr>
          </a:lstStyle>
          <a:p>
            <a:pPr>
              <a:defRPr/>
            </a:pPr>
            <a:fld id="{905150F8-D370-43B0-94D4-D7AD23D5A623}" type="slidenum">
              <a:rPr lang="en-US"/>
              <a:pPr>
                <a:defRPr/>
              </a:pPr>
              <a:t>‹#›</a:t>
            </a:fld>
            <a:endParaRPr lang="en-US"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2"/>
          <p:cNvSpPr>
            <a:spLocks noGrp="1"/>
          </p:cNvSpPr>
          <p:nvPr>
            <p:ph type="dt" sz="half" idx="10"/>
          </p:nvPr>
        </p:nvSpPr>
        <p:spPr/>
        <p:txBody>
          <a:bodyPr/>
          <a:lstStyle>
            <a:lvl1pPr>
              <a:defRPr/>
            </a:lvl1pPr>
          </a:lstStyle>
          <a:p>
            <a:pPr>
              <a:defRPr/>
            </a:pPr>
            <a:fld id="{BA4B1AA2-1676-40B9-A5C0-FC07743C625E}" type="datetime1">
              <a:rPr lang="en-US" smtClean="0"/>
              <a:pPr>
                <a:defRPr/>
              </a:pPr>
              <a:t>5/3/2012</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
        <p:nvSpPr>
          <p:cNvPr id="7" name="Slide Number Placeholder 4"/>
          <p:cNvSpPr>
            <a:spLocks noGrp="1"/>
          </p:cNvSpPr>
          <p:nvPr>
            <p:ph type="sldNum" sz="quarter" idx="12"/>
          </p:nvPr>
        </p:nvSpPr>
        <p:spPr/>
        <p:txBody>
          <a:bodyPr/>
          <a:lstStyle>
            <a:lvl1pPr>
              <a:defRPr/>
            </a:lvl1pPr>
          </a:lstStyle>
          <a:p>
            <a:pPr>
              <a:defRPr/>
            </a:pPr>
            <a:fld id="{F6684ACD-9CEF-4821-8DC6-A661432B8BE7}" type="slidenum">
              <a:rPr lang="en-US"/>
              <a:pPr>
                <a:defRPr/>
              </a:pPr>
              <a:t>‹#›</a:t>
            </a:fld>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fld id="{A59F6D3C-2C89-4CA3-9E23-3964B063AA32}" type="datetime1">
              <a:rPr lang="en-US" smtClean="0"/>
              <a:pPr>
                <a:defRPr/>
              </a:pPr>
              <a:t>5/3/2012</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
        <p:nvSpPr>
          <p:cNvPr id="6" name="Slide Number Placeholder 4"/>
          <p:cNvSpPr>
            <a:spLocks noGrp="1"/>
          </p:cNvSpPr>
          <p:nvPr>
            <p:ph type="sldNum" sz="quarter" idx="12"/>
          </p:nvPr>
        </p:nvSpPr>
        <p:spPr/>
        <p:txBody>
          <a:bodyPr/>
          <a:lstStyle>
            <a:lvl1pPr>
              <a:defRPr/>
            </a:lvl1pPr>
          </a:lstStyle>
          <a:p>
            <a:pPr>
              <a:defRPr/>
            </a:pPr>
            <a:fld id="{CE065500-76CE-44BB-89FC-5247CB7458E7}" type="slidenum">
              <a:rPr lang="en-US"/>
              <a:pPr>
                <a:defRPr/>
              </a:pPr>
              <a:t>‹#›</a:t>
            </a:fld>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
          <p:cNvSpPr>
            <a:spLocks noGrp="1"/>
          </p:cNvSpPr>
          <p:nvPr>
            <p:ph type="dt" sz="half" idx="10"/>
          </p:nvPr>
        </p:nvSpPr>
        <p:spPr/>
        <p:txBody>
          <a:bodyPr/>
          <a:lstStyle>
            <a:lvl1pPr>
              <a:defRPr/>
            </a:lvl1pPr>
          </a:lstStyle>
          <a:p>
            <a:pPr>
              <a:defRPr/>
            </a:pPr>
            <a:fld id="{1DFAF8D1-E22F-42E7-90D6-53141806D7D0}" type="datetime1">
              <a:rPr lang="en-US" smtClean="0"/>
              <a:pPr>
                <a:defRPr/>
              </a:pPr>
              <a:t>5/3/2012</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
        <p:nvSpPr>
          <p:cNvPr id="6" name="Slide Number Placeholder 4"/>
          <p:cNvSpPr>
            <a:spLocks noGrp="1"/>
          </p:cNvSpPr>
          <p:nvPr>
            <p:ph type="sldNum" sz="quarter" idx="12"/>
          </p:nvPr>
        </p:nvSpPr>
        <p:spPr/>
        <p:txBody>
          <a:bodyPr/>
          <a:lstStyle>
            <a:lvl1pPr>
              <a:defRPr/>
            </a:lvl1pPr>
          </a:lstStyle>
          <a:p>
            <a:pPr>
              <a:defRPr/>
            </a:pPr>
            <a:fld id="{0B71979D-F223-4894-B025-4E6EB5CE74B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1"/>
          <p:cNvSpPr>
            <a:spLocks noGrp="1"/>
          </p:cNvSpPr>
          <p:nvPr>
            <p:ph type="dt" sz="half" idx="10"/>
          </p:nvPr>
        </p:nvSpPr>
        <p:spPr/>
        <p:txBody>
          <a:bodyPr/>
          <a:lstStyle>
            <a:lvl1pPr>
              <a:defRPr/>
            </a:lvl1pPr>
          </a:lstStyle>
          <a:p>
            <a:pPr>
              <a:defRPr/>
            </a:pPr>
            <a:fld id="{5E79B535-193B-4736-BA91-3A94B46C4AC2}" type="datetime1">
              <a:rPr lang="en-US" smtClean="0"/>
              <a:pPr>
                <a:defRPr/>
              </a:pPr>
              <a:t>5/3/2012</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3"/>
          <p:cNvSpPr>
            <a:spLocks noGrp="1"/>
          </p:cNvSpPr>
          <p:nvPr>
            <p:ph type="sldNum" sz="quarter" idx="12"/>
          </p:nvPr>
        </p:nvSpPr>
        <p:spPr/>
        <p:txBody>
          <a:bodyPr/>
          <a:lstStyle>
            <a:lvl1pPr>
              <a:defRPr/>
            </a:lvl1pPr>
          </a:lstStyle>
          <a:p>
            <a:pPr>
              <a:defRPr/>
            </a:pPr>
            <a:fld id="{798DC062-6086-441A-8270-3A7BC9C7A244}" type="slidenum">
              <a:rPr lang="en-US"/>
              <a:pPr>
                <a:defRPr/>
              </a:pPr>
              <a:t>‹#›</a:t>
            </a:fld>
            <a:endParaRPr lang="en-US"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
          <p:cNvSpPr>
            <a:spLocks noGrp="1"/>
          </p:cNvSpPr>
          <p:nvPr>
            <p:ph type="dt" sz="half" idx="10"/>
          </p:nvPr>
        </p:nvSpPr>
        <p:spPr/>
        <p:txBody>
          <a:bodyPr/>
          <a:lstStyle>
            <a:lvl1pPr>
              <a:defRPr/>
            </a:lvl1pPr>
          </a:lstStyle>
          <a:p>
            <a:pPr>
              <a:defRPr/>
            </a:pPr>
            <a:fld id="{82795308-67B1-4DB6-A5A7-1978FA0D9A7E}" type="datetime1">
              <a:rPr lang="en-US" smtClean="0"/>
              <a:pPr>
                <a:defRPr/>
              </a:pPr>
              <a:t>5/3/2012</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3"/>
          <p:cNvSpPr>
            <a:spLocks noGrp="1"/>
          </p:cNvSpPr>
          <p:nvPr>
            <p:ph type="sldNum" sz="quarter" idx="12"/>
          </p:nvPr>
        </p:nvSpPr>
        <p:spPr/>
        <p:txBody>
          <a:bodyPr/>
          <a:lstStyle>
            <a:lvl1pPr>
              <a:defRPr/>
            </a:lvl1pPr>
          </a:lstStyle>
          <a:p>
            <a:pPr>
              <a:defRPr/>
            </a:pPr>
            <a:fld id="{7F8CAEFC-F9EF-4088-95FF-746ED9B34403}" type="slidenum">
              <a:rPr lang="en-US"/>
              <a:pPr>
                <a:defRPr/>
              </a:pPr>
              <a:t>‹#›</a:t>
            </a:fld>
            <a:endParaRPr 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1"/>
          <p:cNvSpPr>
            <a:spLocks noGrp="1"/>
          </p:cNvSpPr>
          <p:nvPr>
            <p:ph type="dt" sz="half" idx="10"/>
          </p:nvPr>
        </p:nvSpPr>
        <p:spPr/>
        <p:txBody>
          <a:bodyPr/>
          <a:lstStyle>
            <a:lvl1pPr>
              <a:defRPr/>
            </a:lvl1pPr>
          </a:lstStyle>
          <a:p>
            <a:pPr>
              <a:defRPr/>
            </a:pPr>
            <a:fld id="{F072B1B4-BABD-4EBB-B4E1-E310EA4837B3}" type="datetime1">
              <a:rPr lang="en-US" smtClean="0"/>
              <a:pPr>
                <a:defRPr/>
              </a:pPr>
              <a:t>5/3/2012</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3"/>
          <p:cNvSpPr>
            <a:spLocks noGrp="1"/>
          </p:cNvSpPr>
          <p:nvPr>
            <p:ph type="sldNum" sz="quarter" idx="12"/>
          </p:nvPr>
        </p:nvSpPr>
        <p:spPr/>
        <p:txBody>
          <a:bodyPr/>
          <a:lstStyle>
            <a:lvl1pPr>
              <a:defRPr/>
            </a:lvl1pPr>
          </a:lstStyle>
          <a:p>
            <a:pPr>
              <a:defRPr/>
            </a:pPr>
            <a:fld id="{1A3FA35F-6866-482D-BC2A-6531FE0D985F}" type="slidenum">
              <a:rPr lang="en-US"/>
              <a:pPr>
                <a:defRPr/>
              </a:pPr>
              <a:t>‹#›</a:t>
            </a:fld>
            <a:endParaRPr 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70025"/>
            <a:ext cx="4038600" cy="4656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70025"/>
            <a:ext cx="4038600" cy="4656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
          <p:cNvSpPr>
            <a:spLocks noGrp="1"/>
          </p:cNvSpPr>
          <p:nvPr>
            <p:ph type="dt" sz="half" idx="10"/>
          </p:nvPr>
        </p:nvSpPr>
        <p:spPr/>
        <p:txBody>
          <a:bodyPr/>
          <a:lstStyle>
            <a:lvl1pPr>
              <a:defRPr/>
            </a:lvl1pPr>
          </a:lstStyle>
          <a:p>
            <a:pPr>
              <a:defRPr/>
            </a:pPr>
            <a:fld id="{B0768678-2506-4F8D-B25E-8E5CF10B0BD2}" type="datetime1">
              <a:rPr lang="en-US" smtClean="0"/>
              <a:pPr>
                <a:defRPr/>
              </a:pPr>
              <a:t>5/3/2012</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3"/>
          <p:cNvSpPr>
            <a:spLocks noGrp="1"/>
          </p:cNvSpPr>
          <p:nvPr>
            <p:ph type="sldNum" sz="quarter" idx="12"/>
          </p:nvPr>
        </p:nvSpPr>
        <p:spPr/>
        <p:txBody>
          <a:bodyPr/>
          <a:lstStyle>
            <a:lvl1pPr>
              <a:defRPr/>
            </a:lvl1pPr>
          </a:lstStyle>
          <a:p>
            <a:pPr>
              <a:defRPr/>
            </a:pPr>
            <a:fld id="{3C73722A-4F08-42D1-8F9E-893D53AAEB84}" type="slidenum">
              <a:rPr lang="en-US"/>
              <a:pPr>
                <a:defRPr/>
              </a:pPr>
              <a:t>‹#›</a:t>
            </a:fld>
            <a:endParaRPr 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
          <p:cNvSpPr>
            <a:spLocks noGrp="1"/>
          </p:cNvSpPr>
          <p:nvPr>
            <p:ph type="dt" sz="half" idx="10"/>
          </p:nvPr>
        </p:nvSpPr>
        <p:spPr/>
        <p:txBody>
          <a:bodyPr/>
          <a:lstStyle>
            <a:lvl1pPr>
              <a:defRPr/>
            </a:lvl1pPr>
          </a:lstStyle>
          <a:p>
            <a:pPr>
              <a:defRPr/>
            </a:pPr>
            <a:fld id="{79C1127F-26B7-44A8-92D1-AE709F8E58D0}" type="datetime1">
              <a:rPr lang="en-US" smtClean="0"/>
              <a:pPr>
                <a:defRPr/>
              </a:pPr>
              <a:t>5/3/2012</a:t>
            </a:fld>
            <a:endParaRPr lang="en-US" dirty="0"/>
          </a:p>
        </p:txBody>
      </p:sp>
      <p:sp>
        <p:nvSpPr>
          <p:cNvPr id="8" name="Footer Placeholder 2"/>
          <p:cNvSpPr>
            <a:spLocks noGrp="1"/>
          </p:cNvSpPr>
          <p:nvPr>
            <p:ph type="ftr" sz="quarter" idx="11"/>
          </p:nvPr>
        </p:nvSpPr>
        <p:spPr/>
        <p:txBody>
          <a:bodyPr/>
          <a:lstStyle>
            <a:lvl1pPr>
              <a:defRPr/>
            </a:lvl1pPr>
          </a:lstStyle>
          <a:p>
            <a:pPr>
              <a:defRPr/>
            </a:pPr>
            <a:endParaRPr lang="en-US" dirty="0"/>
          </a:p>
        </p:txBody>
      </p:sp>
      <p:sp>
        <p:nvSpPr>
          <p:cNvPr id="9" name="Slide Number Placeholder 3"/>
          <p:cNvSpPr>
            <a:spLocks noGrp="1"/>
          </p:cNvSpPr>
          <p:nvPr>
            <p:ph type="sldNum" sz="quarter" idx="12"/>
          </p:nvPr>
        </p:nvSpPr>
        <p:spPr/>
        <p:txBody>
          <a:bodyPr/>
          <a:lstStyle>
            <a:lvl1pPr>
              <a:defRPr/>
            </a:lvl1pPr>
          </a:lstStyle>
          <a:p>
            <a:pPr>
              <a:defRPr/>
            </a:pPr>
            <a:fld id="{D4232C42-07E2-437A-9E7B-30AC24F46484}" type="slidenum">
              <a:rPr lang="en-US"/>
              <a:pPr>
                <a:defRPr/>
              </a:pPr>
              <a:t>‹#›</a:t>
            </a:fld>
            <a:endParaRPr 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
          <p:cNvSpPr>
            <a:spLocks noGrp="1"/>
          </p:cNvSpPr>
          <p:nvPr>
            <p:ph type="dt" sz="half" idx="10"/>
          </p:nvPr>
        </p:nvSpPr>
        <p:spPr/>
        <p:txBody>
          <a:bodyPr/>
          <a:lstStyle>
            <a:lvl1pPr>
              <a:defRPr/>
            </a:lvl1pPr>
          </a:lstStyle>
          <a:p>
            <a:pPr>
              <a:defRPr/>
            </a:pPr>
            <a:fld id="{021DE6A7-C3B2-4682-9C70-176005170708}" type="datetime1">
              <a:rPr lang="en-US" smtClean="0"/>
              <a:pPr>
                <a:defRPr/>
              </a:pPr>
              <a:t>5/3/2012</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3"/>
          <p:cNvSpPr>
            <a:spLocks noGrp="1"/>
          </p:cNvSpPr>
          <p:nvPr>
            <p:ph type="sldNum" sz="quarter" idx="12"/>
          </p:nvPr>
        </p:nvSpPr>
        <p:spPr/>
        <p:txBody>
          <a:bodyPr/>
          <a:lstStyle>
            <a:lvl1pPr>
              <a:defRPr/>
            </a:lvl1pPr>
          </a:lstStyle>
          <a:p>
            <a:pPr>
              <a:defRPr/>
            </a:pPr>
            <a:fld id="{81B64BCC-31F1-4C13-A1A9-9766B4AE8054}" type="slidenum">
              <a:rPr lang="en-US"/>
              <a:pPr>
                <a:defRPr/>
              </a:pPr>
              <a:t>‹#›</a:t>
            </a:fld>
            <a:endParaRPr 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B194401A-6FA6-4A7E-90C5-01AE30CA1D06}" type="datetime1">
              <a:rPr lang="en-US" smtClean="0"/>
              <a:pPr>
                <a:defRPr/>
              </a:pPr>
              <a:t>5/3/2012</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5DC0903B-DCF1-4213-9E90-2A0AABC17C35}" type="slidenum">
              <a:rPr lang="en-US"/>
              <a:pPr>
                <a:defRPr/>
              </a:pPr>
              <a:t>‹#›</a:t>
            </a:fld>
            <a:endParaRPr 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
          <p:cNvSpPr>
            <a:spLocks noGrp="1"/>
          </p:cNvSpPr>
          <p:nvPr>
            <p:ph type="dt" sz="half" idx="10"/>
          </p:nvPr>
        </p:nvSpPr>
        <p:spPr/>
        <p:txBody>
          <a:bodyPr/>
          <a:lstStyle>
            <a:lvl1pPr>
              <a:defRPr/>
            </a:lvl1pPr>
          </a:lstStyle>
          <a:p>
            <a:pPr>
              <a:defRPr/>
            </a:pPr>
            <a:fld id="{307C9812-BFFA-4D67-B3FD-B18D7FA991F3}" type="datetime1">
              <a:rPr lang="en-US" smtClean="0"/>
              <a:pPr>
                <a:defRPr/>
              </a:pPr>
              <a:t>5/3/2012</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3"/>
          <p:cNvSpPr>
            <a:spLocks noGrp="1"/>
          </p:cNvSpPr>
          <p:nvPr>
            <p:ph type="sldNum" sz="quarter" idx="12"/>
          </p:nvPr>
        </p:nvSpPr>
        <p:spPr/>
        <p:txBody>
          <a:bodyPr/>
          <a:lstStyle>
            <a:lvl1pPr>
              <a:defRPr/>
            </a:lvl1pPr>
          </a:lstStyle>
          <a:p>
            <a:pPr>
              <a:defRPr/>
            </a:pPr>
            <a:fld id="{CFFC80B2-7C92-496C-BCBB-C7467FCA99F0}" type="slidenum">
              <a:rPr lang="en-US"/>
              <a:pPr>
                <a:defRPr/>
              </a:pPr>
              <a:t>‹#›</a:t>
            </a:fld>
            <a:endParaRPr lang="en-US"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
          <p:cNvSpPr>
            <a:spLocks noGrp="1"/>
          </p:cNvSpPr>
          <p:nvPr>
            <p:ph type="dt" sz="half" idx="10"/>
          </p:nvPr>
        </p:nvSpPr>
        <p:spPr/>
        <p:txBody>
          <a:bodyPr/>
          <a:lstStyle>
            <a:lvl1pPr>
              <a:defRPr/>
            </a:lvl1pPr>
          </a:lstStyle>
          <a:p>
            <a:pPr>
              <a:defRPr/>
            </a:pPr>
            <a:fld id="{B9D3A83E-DB2A-4355-A89F-F14ED0C82990}" type="datetime1">
              <a:rPr lang="en-US" smtClean="0"/>
              <a:pPr>
                <a:defRPr/>
              </a:pPr>
              <a:t>5/3/2012</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3"/>
          <p:cNvSpPr>
            <a:spLocks noGrp="1"/>
          </p:cNvSpPr>
          <p:nvPr>
            <p:ph type="sldNum" sz="quarter" idx="12"/>
          </p:nvPr>
        </p:nvSpPr>
        <p:spPr/>
        <p:txBody>
          <a:bodyPr/>
          <a:lstStyle>
            <a:lvl1pPr>
              <a:defRPr/>
            </a:lvl1pPr>
          </a:lstStyle>
          <a:p>
            <a:pPr>
              <a:defRPr/>
            </a:pPr>
            <a:fld id="{335B15FA-CFB7-4A17-991E-C69613A12E11}" type="slidenum">
              <a:rPr lang="en-US"/>
              <a:pPr>
                <a:defRPr/>
              </a:pPr>
              <a:t>‹#›</a:t>
            </a:fld>
            <a:endParaRPr lang="en-US"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
          <p:cNvSpPr>
            <a:spLocks noGrp="1"/>
          </p:cNvSpPr>
          <p:nvPr>
            <p:ph type="dt" sz="half" idx="10"/>
          </p:nvPr>
        </p:nvSpPr>
        <p:spPr/>
        <p:txBody>
          <a:bodyPr/>
          <a:lstStyle>
            <a:lvl1pPr>
              <a:defRPr/>
            </a:lvl1pPr>
          </a:lstStyle>
          <a:p>
            <a:pPr>
              <a:defRPr/>
            </a:pPr>
            <a:fld id="{1CA90DAC-7194-4A8D-B274-DC2F5ABEF3DC}" type="datetime1">
              <a:rPr lang="en-US" smtClean="0"/>
              <a:pPr>
                <a:defRPr/>
              </a:pPr>
              <a:t>5/3/2012</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3"/>
          <p:cNvSpPr>
            <a:spLocks noGrp="1"/>
          </p:cNvSpPr>
          <p:nvPr>
            <p:ph type="sldNum" sz="quarter" idx="12"/>
          </p:nvPr>
        </p:nvSpPr>
        <p:spPr/>
        <p:txBody>
          <a:bodyPr/>
          <a:lstStyle>
            <a:lvl1pPr>
              <a:defRPr/>
            </a:lvl1pPr>
          </a:lstStyle>
          <a:p>
            <a:pPr>
              <a:defRPr/>
            </a:pPr>
            <a:fld id="{FF775A2C-48B7-4A99-9600-37FD842FE68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
          <p:cNvSpPr>
            <a:spLocks noGrp="1"/>
          </p:cNvSpPr>
          <p:nvPr>
            <p:ph type="dt" sz="half" idx="10"/>
          </p:nvPr>
        </p:nvSpPr>
        <p:spPr/>
        <p:txBody>
          <a:bodyPr/>
          <a:lstStyle>
            <a:lvl1pPr>
              <a:defRPr/>
            </a:lvl1pPr>
          </a:lstStyle>
          <a:p>
            <a:pPr>
              <a:defRPr/>
            </a:pPr>
            <a:fld id="{D122A484-98C3-46C6-B6DB-80928B99E8DB}" type="datetime1">
              <a:rPr lang="en-US" smtClean="0"/>
              <a:pPr>
                <a:defRPr/>
              </a:pPr>
              <a:t>5/3/2012</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3"/>
          <p:cNvSpPr>
            <a:spLocks noGrp="1"/>
          </p:cNvSpPr>
          <p:nvPr>
            <p:ph type="sldNum" sz="quarter" idx="12"/>
          </p:nvPr>
        </p:nvSpPr>
        <p:spPr/>
        <p:txBody>
          <a:bodyPr/>
          <a:lstStyle>
            <a:lvl1pPr>
              <a:defRPr/>
            </a:lvl1pPr>
          </a:lstStyle>
          <a:p>
            <a:pPr>
              <a:defRPr/>
            </a:pPr>
            <a:fld id="{8C020214-0376-47D4-B3DC-408AF4746D39}" type="slidenum">
              <a:rPr lang="en-US"/>
              <a:pPr>
                <a:defRPr/>
              </a:pPr>
              <a:t>‹#›</a:t>
            </a:fld>
            <a:endParaRPr lang="en-US"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4"/>
          <p:cNvSpPr>
            <a:spLocks noGrp="1"/>
          </p:cNvSpPr>
          <p:nvPr>
            <p:ph type="dt" sz="half" idx="10"/>
          </p:nvPr>
        </p:nvSpPr>
        <p:spPr/>
        <p:txBody>
          <a:bodyPr/>
          <a:lstStyle>
            <a:lvl1pPr>
              <a:defRPr/>
            </a:lvl1pPr>
          </a:lstStyle>
          <a:p>
            <a:pPr>
              <a:defRPr/>
            </a:pPr>
            <a:fld id="{EC87AC22-D7AD-4F93-BA12-69783814674C}" type="datetime1">
              <a:rPr lang="en-US" smtClean="0"/>
              <a:pPr>
                <a:defRPr/>
              </a:pPr>
              <a:t>5/3/2012</a:t>
            </a:fld>
            <a:endParaRPr lang="en-US" dirty="0"/>
          </a:p>
        </p:txBody>
      </p:sp>
      <p:sp>
        <p:nvSpPr>
          <p:cNvPr id="5" name="Footer Placeholder 5"/>
          <p:cNvSpPr>
            <a:spLocks noGrp="1"/>
          </p:cNvSpPr>
          <p:nvPr>
            <p:ph type="ftr" sz="quarter" idx="11"/>
          </p:nvPr>
        </p:nvSpPr>
        <p:spPr/>
        <p:txBody>
          <a:bodyPr/>
          <a:lstStyle>
            <a:lvl1pPr>
              <a:defRPr/>
            </a:lvl1pPr>
          </a:lstStyle>
          <a:p>
            <a:pPr>
              <a:defRPr/>
            </a:pPr>
            <a:endParaRPr lang="en-US" dirty="0"/>
          </a:p>
        </p:txBody>
      </p:sp>
      <p:sp>
        <p:nvSpPr>
          <p:cNvPr id="6" name="Slide Number Placeholder 6"/>
          <p:cNvSpPr>
            <a:spLocks noGrp="1"/>
          </p:cNvSpPr>
          <p:nvPr>
            <p:ph type="sldNum" sz="quarter" idx="12"/>
          </p:nvPr>
        </p:nvSpPr>
        <p:spPr/>
        <p:txBody>
          <a:bodyPr/>
          <a:lstStyle>
            <a:lvl1pPr>
              <a:defRPr/>
            </a:lvl1pPr>
          </a:lstStyle>
          <a:p>
            <a:pPr>
              <a:defRPr/>
            </a:pPr>
            <a:fld id="{477D0D95-3F6B-4743-89AB-C567BC741075}" type="slidenum">
              <a:rPr lang="en-US"/>
              <a:pPr>
                <a:defRPr/>
              </a:pPr>
              <a:t>‹#›</a:t>
            </a:fld>
            <a:endParaRPr lang="en-US"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fld id="{34CEF5A1-4BE2-4F8A-BF42-80020432E6D4}" type="datetime1">
              <a:rPr lang="en-US" smtClean="0"/>
              <a:pPr>
                <a:defRPr/>
              </a:pPr>
              <a:t>5/3/2012</a:t>
            </a:fld>
            <a:endParaRPr lang="en-US" dirty="0"/>
          </a:p>
        </p:txBody>
      </p:sp>
      <p:sp>
        <p:nvSpPr>
          <p:cNvPr id="5" name="Footer Placeholder 5"/>
          <p:cNvSpPr>
            <a:spLocks noGrp="1"/>
          </p:cNvSpPr>
          <p:nvPr>
            <p:ph type="ftr" sz="quarter" idx="11"/>
          </p:nvPr>
        </p:nvSpPr>
        <p:spPr/>
        <p:txBody>
          <a:bodyPr/>
          <a:lstStyle>
            <a:lvl1pPr>
              <a:defRPr/>
            </a:lvl1pPr>
          </a:lstStyle>
          <a:p>
            <a:pPr>
              <a:defRPr/>
            </a:pPr>
            <a:endParaRPr lang="en-US" dirty="0"/>
          </a:p>
        </p:txBody>
      </p:sp>
      <p:sp>
        <p:nvSpPr>
          <p:cNvPr id="6" name="Slide Number Placeholder 6"/>
          <p:cNvSpPr>
            <a:spLocks noGrp="1"/>
          </p:cNvSpPr>
          <p:nvPr>
            <p:ph type="sldNum" sz="quarter" idx="12"/>
          </p:nvPr>
        </p:nvSpPr>
        <p:spPr/>
        <p:txBody>
          <a:bodyPr/>
          <a:lstStyle>
            <a:lvl1pPr>
              <a:defRPr/>
            </a:lvl1pPr>
          </a:lstStyle>
          <a:p>
            <a:pPr>
              <a:defRPr/>
            </a:pPr>
            <a:fld id="{F04238B3-0D57-44B1-86A2-32447D36762A}" type="slidenum">
              <a:rPr lang="en-US"/>
              <a:pPr>
                <a:defRPr/>
              </a:pPr>
              <a:t>‹#›</a:t>
            </a:fld>
            <a:endParaRPr lang="en-US"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4"/>
          <p:cNvSpPr>
            <a:spLocks noGrp="1"/>
          </p:cNvSpPr>
          <p:nvPr>
            <p:ph type="dt" sz="half" idx="10"/>
          </p:nvPr>
        </p:nvSpPr>
        <p:spPr/>
        <p:txBody>
          <a:bodyPr/>
          <a:lstStyle>
            <a:lvl1pPr>
              <a:defRPr/>
            </a:lvl1pPr>
          </a:lstStyle>
          <a:p>
            <a:pPr>
              <a:defRPr/>
            </a:pPr>
            <a:fld id="{07272D3C-F391-4190-B0AA-60834D6ACE0E}" type="datetime1">
              <a:rPr lang="en-US" smtClean="0"/>
              <a:pPr>
                <a:defRPr/>
              </a:pPr>
              <a:t>5/3/2012</a:t>
            </a:fld>
            <a:endParaRPr lang="en-US" dirty="0"/>
          </a:p>
        </p:txBody>
      </p:sp>
      <p:sp>
        <p:nvSpPr>
          <p:cNvPr id="5" name="Footer Placeholder 5"/>
          <p:cNvSpPr>
            <a:spLocks noGrp="1"/>
          </p:cNvSpPr>
          <p:nvPr>
            <p:ph type="ftr" sz="quarter" idx="11"/>
          </p:nvPr>
        </p:nvSpPr>
        <p:spPr/>
        <p:txBody>
          <a:bodyPr/>
          <a:lstStyle>
            <a:lvl1pPr>
              <a:defRPr/>
            </a:lvl1pPr>
          </a:lstStyle>
          <a:p>
            <a:pPr>
              <a:defRPr/>
            </a:pPr>
            <a:endParaRPr lang="en-US" dirty="0"/>
          </a:p>
        </p:txBody>
      </p:sp>
      <p:sp>
        <p:nvSpPr>
          <p:cNvPr id="6" name="Slide Number Placeholder 6"/>
          <p:cNvSpPr>
            <a:spLocks noGrp="1"/>
          </p:cNvSpPr>
          <p:nvPr>
            <p:ph type="sldNum" sz="quarter" idx="12"/>
          </p:nvPr>
        </p:nvSpPr>
        <p:spPr/>
        <p:txBody>
          <a:bodyPr/>
          <a:lstStyle>
            <a:lvl1pPr>
              <a:defRPr/>
            </a:lvl1pPr>
          </a:lstStyle>
          <a:p>
            <a:pPr>
              <a:defRPr/>
            </a:pPr>
            <a:fld id="{C8B5EC36-265C-44AA-A447-A6A6F2902A6D}" type="slidenum">
              <a:rPr lang="en-US"/>
              <a:pPr>
                <a:defRPr/>
              </a:pPr>
              <a:t>‹#›</a:t>
            </a:fld>
            <a:endParaRPr lang="en-US"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70025"/>
            <a:ext cx="4038600" cy="4656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70025"/>
            <a:ext cx="4038600" cy="4656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03603570-36F4-41BF-8F16-589517745527}" type="datetime1">
              <a:rPr lang="en-US" smtClean="0"/>
              <a:pPr>
                <a:defRPr/>
              </a:pPr>
              <a:t>5/3/2012</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65B731E0-0685-4CB3-BE5D-B9EACAD928D5}" type="slidenum">
              <a:rPr lang="en-US"/>
              <a:pPr>
                <a:defRPr/>
              </a:pPr>
              <a:t>‹#›</a:t>
            </a:fld>
            <a:endParaRPr lang="en-US"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fld id="{1D34EF72-476F-4838-95B4-DA49A855B457}" type="datetime1">
              <a:rPr lang="en-US" smtClean="0"/>
              <a:pPr>
                <a:defRPr/>
              </a:pPr>
              <a:t>5/3/2012</a:t>
            </a:fld>
            <a:endParaRPr lang="en-US" dirty="0"/>
          </a:p>
        </p:txBody>
      </p:sp>
      <p:sp>
        <p:nvSpPr>
          <p:cNvPr id="8" name="Footer Placeholder 5"/>
          <p:cNvSpPr>
            <a:spLocks noGrp="1"/>
          </p:cNvSpPr>
          <p:nvPr>
            <p:ph type="ftr" sz="quarter" idx="11"/>
          </p:nvPr>
        </p:nvSpPr>
        <p:spPr/>
        <p:txBody>
          <a:bodyPr/>
          <a:lstStyle>
            <a:lvl1pPr>
              <a:defRPr/>
            </a:lvl1pPr>
          </a:lstStyle>
          <a:p>
            <a:pPr>
              <a:defRPr/>
            </a:pPr>
            <a:endParaRPr lang="en-US" dirty="0"/>
          </a:p>
        </p:txBody>
      </p:sp>
      <p:sp>
        <p:nvSpPr>
          <p:cNvPr id="9" name="Slide Number Placeholder 6"/>
          <p:cNvSpPr>
            <a:spLocks noGrp="1"/>
          </p:cNvSpPr>
          <p:nvPr>
            <p:ph type="sldNum" sz="quarter" idx="12"/>
          </p:nvPr>
        </p:nvSpPr>
        <p:spPr/>
        <p:txBody>
          <a:bodyPr/>
          <a:lstStyle>
            <a:lvl1pPr>
              <a:defRPr/>
            </a:lvl1pPr>
          </a:lstStyle>
          <a:p>
            <a:pPr>
              <a:defRPr/>
            </a:pPr>
            <a:fld id="{2A507C45-E420-4B46-B53D-7DCA0FA65D2F}" type="slidenum">
              <a:rPr lang="en-US"/>
              <a:pPr>
                <a:defRPr/>
              </a:pPr>
              <a:t>‹#›</a:t>
            </a:fld>
            <a:endParaRPr lang="en-US"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4"/>
          <p:cNvSpPr>
            <a:spLocks noGrp="1"/>
          </p:cNvSpPr>
          <p:nvPr>
            <p:ph type="dt" sz="half" idx="10"/>
          </p:nvPr>
        </p:nvSpPr>
        <p:spPr/>
        <p:txBody>
          <a:bodyPr/>
          <a:lstStyle>
            <a:lvl1pPr>
              <a:defRPr/>
            </a:lvl1pPr>
          </a:lstStyle>
          <a:p>
            <a:pPr>
              <a:defRPr/>
            </a:pPr>
            <a:fld id="{E37B366D-3CB3-41FA-89F4-0EAD864FE77C}" type="datetime1">
              <a:rPr lang="en-US" smtClean="0"/>
              <a:pPr>
                <a:defRPr/>
              </a:pPr>
              <a:t>5/3/2012</a:t>
            </a:fld>
            <a:endParaRPr lang="en-US" dirty="0"/>
          </a:p>
        </p:txBody>
      </p:sp>
      <p:sp>
        <p:nvSpPr>
          <p:cNvPr id="4" name="Footer Placeholder 5"/>
          <p:cNvSpPr>
            <a:spLocks noGrp="1"/>
          </p:cNvSpPr>
          <p:nvPr>
            <p:ph type="ftr" sz="quarter" idx="11"/>
          </p:nvPr>
        </p:nvSpPr>
        <p:spPr/>
        <p:txBody>
          <a:bodyPr/>
          <a:lstStyle>
            <a:lvl1pPr>
              <a:defRPr/>
            </a:lvl1pPr>
          </a:lstStyle>
          <a:p>
            <a:pPr>
              <a:defRPr/>
            </a:pPr>
            <a:endParaRPr lang="en-US" dirty="0"/>
          </a:p>
        </p:txBody>
      </p:sp>
      <p:sp>
        <p:nvSpPr>
          <p:cNvPr id="5" name="Slide Number Placeholder 6"/>
          <p:cNvSpPr>
            <a:spLocks noGrp="1"/>
          </p:cNvSpPr>
          <p:nvPr>
            <p:ph type="sldNum" sz="quarter" idx="12"/>
          </p:nvPr>
        </p:nvSpPr>
        <p:spPr/>
        <p:txBody>
          <a:bodyPr/>
          <a:lstStyle>
            <a:lvl1pPr>
              <a:defRPr/>
            </a:lvl1pPr>
          </a:lstStyle>
          <a:p>
            <a:pPr>
              <a:defRPr/>
            </a:pPr>
            <a:fld id="{835B6401-12C5-4D8D-BEEA-A6A881B6B99B}" type="slidenum">
              <a:rPr lang="en-US"/>
              <a:pPr>
                <a:defRPr/>
              </a:pPr>
              <a:t>‹#›</a:t>
            </a:fld>
            <a:endParaRPr 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a:defRPr/>
            </a:lvl1pPr>
          </a:lstStyle>
          <a:p>
            <a:pPr>
              <a:defRPr/>
            </a:pPr>
            <a:fld id="{FE0A132E-85DD-4D01-B7F5-E4B6173DE11B}" type="datetime1">
              <a:rPr lang="en-US" smtClean="0"/>
              <a:pPr>
                <a:defRPr/>
              </a:pPr>
              <a:t>5/3/2012</a:t>
            </a:fld>
            <a:endParaRPr lang="en-US" dirty="0"/>
          </a:p>
        </p:txBody>
      </p:sp>
      <p:sp>
        <p:nvSpPr>
          <p:cNvPr id="3" name="Footer Placeholder 5"/>
          <p:cNvSpPr>
            <a:spLocks noGrp="1"/>
          </p:cNvSpPr>
          <p:nvPr>
            <p:ph type="ftr" sz="quarter" idx="11"/>
          </p:nvPr>
        </p:nvSpPr>
        <p:spPr/>
        <p:txBody>
          <a:bodyPr/>
          <a:lstStyle>
            <a:lvl1pPr>
              <a:defRPr/>
            </a:lvl1pPr>
          </a:lstStyle>
          <a:p>
            <a:pPr>
              <a:defRPr/>
            </a:pPr>
            <a:endParaRPr lang="en-US" dirty="0"/>
          </a:p>
        </p:txBody>
      </p:sp>
      <p:sp>
        <p:nvSpPr>
          <p:cNvPr id="4" name="Slide Number Placeholder 6"/>
          <p:cNvSpPr>
            <a:spLocks noGrp="1"/>
          </p:cNvSpPr>
          <p:nvPr>
            <p:ph type="sldNum" sz="quarter" idx="12"/>
          </p:nvPr>
        </p:nvSpPr>
        <p:spPr/>
        <p:txBody>
          <a:bodyPr/>
          <a:lstStyle>
            <a:lvl1pPr>
              <a:defRPr/>
            </a:lvl1pPr>
          </a:lstStyle>
          <a:p>
            <a:pPr>
              <a:defRPr/>
            </a:pPr>
            <a:fld id="{242145BB-928D-45AE-A623-2C554588F7B9}" type="slidenum">
              <a:rPr lang="en-US"/>
              <a:pPr>
                <a:defRPr/>
              </a:pPr>
              <a:t>‹#›</a:t>
            </a:fld>
            <a:endParaRPr lang="en-US"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43BE9FAC-D7B8-4104-BAAC-BF6D034595FF}" type="datetime1">
              <a:rPr lang="en-US" smtClean="0"/>
              <a:pPr>
                <a:defRPr/>
              </a:pPr>
              <a:t>5/3/2012</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E66419A3-7CC6-4E17-8777-0B48898C9EF8}" type="slidenum">
              <a:rPr lang="en-US"/>
              <a:pPr>
                <a:defRPr/>
              </a:pPr>
              <a:t>‹#›</a:t>
            </a:fld>
            <a:endParaRPr lang="en-US"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EDA8B558-952C-4DA7-B3BE-30FBC695D54E}" type="datetime1">
              <a:rPr lang="en-US" smtClean="0"/>
              <a:pPr>
                <a:defRPr/>
              </a:pPr>
              <a:t>5/3/2012</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CE904DEE-A671-4995-A9A0-7A70887F4B82}"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fld id="{100453CE-C35A-40A0-A1DF-81B5C94AA898}" type="datetime1">
              <a:rPr lang="en-US" smtClean="0"/>
              <a:pPr>
                <a:defRPr/>
              </a:pPr>
              <a:t>5/3/2012</a:t>
            </a:fld>
            <a:endParaRPr lang="en-US" dirty="0"/>
          </a:p>
        </p:txBody>
      </p:sp>
      <p:sp>
        <p:nvSpPr>
          <p:cNvPr id="5" name="Footer Placeholder 5"/>
          <p:cNvSpPr>
            <a:spLocks noGrp="1"/>
          </p:cNvSpPr>
          <p:nvPr>
            <p:ph type="ftr" sz="quarter" idx="11"/>
          </p:nvPr>
        </p:nvSpPr>
        <p:spPr/>
        <p:txBody>
          <a:bodyPr/>
          <a:lstStyle>
            <a:lvl1pPr>
              <a:defRPr/>
            </a:lvl1pPr>
          </a:lstStyle>
          <a:p>
            <a:pPr>
              <a:defRPr/>
            </a:pPr>
            <a:endParaRPr lang="en-US" dirty="0"/>
          </a:p>
        </p:txBody>
      </p:sp>
      <p:sp>
        <p:nvSpPr>
          <p:cNvPr id="6" name="Slide Number Placeholder 6"/>
          <p:cNvSpPr>
            <a:spLocks noGrp="1"/>
          </p:cNvSpPr>
          <p:nvPr>
            <p:ph type="sldNum" sz="quarter" idx="12"/>
          </p:nvPr>
        </p:nvSpPr>
        <p:spPr/>
        <p:txBody>
          <a:bodyPr/>
          <a:lstStyle>
            <a:lvl1pPr>
              <a:defRPr/>
            </a:lvl1pPr>
          </a:lstStyle>
          <a:p>
            <a:pPr>
              <a:defRPr/>
            </a:pPr>
            <a:fld id="{54FF5DC5-FA9E-4CBA-9A55-390CF3001105}" type="slidenum">
              <a:rPr lang="en-US"/>
              <a:pPr>
                <a:defRPr/>
              </a:pPr>
              <a:t>‹#›</a:t>
            </a:fld>
            <a:endParaRPr 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fld id="{A1262F6F-7DAF-47A9-85CB-4C7A8C1031F9}" type="datetime1">
              <a:rPr lang="en-US" smtClean="0"/>
              <a:pPr>
                <a:defRPr/>
              </a:pPr>
              <a:t>5/3/2012</a:t>
            </a:fld>
            <a:endParaRPr lang="en-US" dirty="0"/>
          </a:p>
        </p:txBody>
      </p:sp>
      <p:sp>
        <p:nvSpPr>
          <p:cNvPr id="5" name="Footer Placeholder 5"/>
          <p:cNvSpPr>
            <a:spLocks noGrp="1"/>
          </p:cNvSpPr>
          <p:nvPr>
            <p:ph type="ftr" sz="quarter" idx="11"/>
          </p:nvPr>
        </p:nvSpPr>
        <p:spPr/>
        <p:txBody>
          <a:bodyPr/>
          <a:lstStyle>
            <a:lvl1pPr>
              <a:defRPr/>
            </a:lvl1pPr>
          </a:lstStyle>
          <a:p>
            <a:pPr>
              <a:defRPr/>
            </a:pPr>
            <a:endParaRPr lang="en-US" dirty="0"/>
          </a:p>
        </p:txBody>
      </p:sp>
      <p:sp>
        <p:nvSpPr>
          <p:cNvPr id="6" name="Slide Number Placeholder 6"/>
          <p:cNvSpPr>
            <a:spLocks noGrp="1"/>
          </p:cNvSpPr>
          <p:nvPr>
            <p:ph type="sldNum" sz="quarter" idx="12"/>
          </p:nvPr>
        </p:nvSpPr>
        <p:spPr/>
        <p:txBody>
          <a:bodyPr/>
          <a:lstStyle>
            <a:lvl1pPr>
              <a:defRPr/>
            </a:lvl1pPr>
          </a:lstStyle>
          <a:p>
            <a:pPr>
              <a:defRPr/>
            </a:pPr>
            <a:fld id="{BDC03E69-3562-4248-9DFF-560F23CD107A}" type="slidenum">
              <a:rPr lang="en-US"/>
              <a:pPr>
                <a:defRPr/>
              </a:pPr>
              <a:t>‹#›</a:t>
            </a:fld>
            <a:endParaRPr lang="en-US"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4"/>
          <p:cNvSpPr>
            <a:spLocks noGrp="1"/>
          </p:cNvSpPr>
          <p:nvPr>
            <p:ph type="dt" sz="half" idx="10"/>
          </p:nvPr>
        </p:nvSpPr>
        <p:spPr/>
        <p:txBody>
          <a:bodyPr/>
          <a:lstStyle>
            <a:lvl1pPr>
              <a:defRPr/>
            </a:lvl1pPr>
          </a:lstStyle>
          <a:p>
            <a:pPr>
              <a:defRPr/>
            </a:pPr>
            <a:fld id="{293854F0-C40A-4AB2-A443-8859DFDEF779}" type="datetime1">
              <a:rPr lang="en-US" smtClean="0"/>
              <a:pPr>
                <a:defRPr/>
              </a:pPr>
              <a:t>5/3/2012</a:t>
            </a:fld>
            <a:endParaRPr lang="en-US" dirty="0"/>
          </a:p>
        </p:txBody>
      </p:sp>
      <p:sp>
        <p:nvSpPr>
          <p:cNvPr id="5" name="Footer Placeholder 5"/>
          <p:cNvSpPr>
            <a:spLocks noGrp="1"/>
          </p:cNvSpPr>
          <p:nvPr>
            <p:ph type="ftr" sz="quarter" idx="11"/>
          </p:nvPr>
        </p:nvSpPr>
        <p:spPr/>
        <p:txBody>
          <a:bodyPr/>
          <a:lstStyle>
            <a:lvl1pPr>
              <a:defRPr/>
            </a:lvl1pPr>
          </a:lstStyle>
          <a:p>
            <a:pPr>
              <a:defRPr/>
            </a:pPr>
            <a:endParaRPr lang="en-US" dirty="0"/>
          </a:p>
        </p:txBody>
      </p:sp>
      <p:sp>
        <p:nvSpPr>
          <p:cNvPr id="6" name="Slide Number Placeholder 6"/>
          <p:cNvSpPr>
            <a:spLocks noGrp="1"/>
          </p:cNvSpPr>
          <p:nvPr>
            <p:ph type="sldNum" sz="quarter" idx="12"/>
          </p:nvPr>
        </p:nvSpPr>
        <p:spPr/>
        <p:txBody>
          <a:bodyPr/>
          <a:lstStyle>
            <a:lvl1pPr>
              <a:defRPr/>
            </a:lvl1pPr>
          </a:lstStyle>
          <a:p>
            <a:pPr>
              <a:defRPr/>
            </a:pPr>
            <a:fld id="{648514E1-30D5-4ACA-955F-0B059EE85A6C}" type="slidenum">
              <a:rPr lang="en-US"/>
              <a:pPr>
                <a:defRPr/>
              </a:pPr>
              <a:t>‹#›</a:t>
            </a:fld>
            <a:endParaRPr lang="en-US" dirty="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4"/>
          <p:cNvSpPr>
            <a:spLocks noGrp="1"/>
          </p:cNvSpPr>
          <p:nvPr>
            <p:ph type="dt" sz="half" idx="10"/>
          </p:nvPr>
        </p:nvSpPr>
        <p:spPr/>
        <p:txBody>
          <a:bodyPr/>
          <a:lstStyle>
            <a:lvl1pPr>
              <a:defRPr/>
            </a:lvl1pPr>
          </a:lstStyle>
          <a:p>
            <a:pPr>
              <a:defRPr/>
            </a:pPr>
            <a:fld id="{492A16FA-18D2-4DCA-8095-C74EB6BE03EC}" type="datetime1">
              <a:rPr lang="en-US" smtClean="0"/>
              <a:pPr>
                <a:defRPr/>
              </a:pPr>
              <a:t>5/3/2012</a:t>
            </a:fld>
            <a:endParaRPr lang="en-US" dirty="0"/>
          </a:p>
        </p:txBody>
      </p:sp>
      <p:sp>
        <p:nvSpPr>
          <p:cNvPr id="5" name="Footer Placeholder 5"/>
          <p:cNvSpPr>
            <a:spLocks noGrp="1"/>
          </p:cNvSpPr>
          <p:nvPr>
            <p:ph type="ftr" sz="quarter" idx="11"/>
          </p:nvPr>
        </p:nvSpPr>
        <p:spPr/>
        <p:txBody>
          <a:bodyPr/>
          <a:lstStyle>
            <a:lvl1pPr>
              <a:defRPr/>
            </a:lvl1pPr>
          </a:lstStyle>
          <a:p>
            <a:pPr>
              <a:defRPr/>
            </a:pPr>
            <a:endParaRPr lang="en-US" dirty="0"/>
          </a:p>
        </p:txBody>
      </p:sp>
      <p:sp>
        <p:nvSpPr>
          <p:cNvPr id="6" name="Slide Number Placeholder 6"/>
          <p:cNvSpPr>
            <a:spLocks noGrp="1"/>
          </p:cNvSpPr>
          <p:nvPr>
            <p:ph type="sldNum" sz="quarter" idx="12"/>
          </p:nvPr>
        </p:nvSpPr>
        <p:spPr/>
        <p:txBody>
          <a:bodyPr/>
          <a:lstStyle>
            <a:lvl1pPr>
              <a:defRPr/>
            </a:lvl1pPr>
          </a:lstStyle>
          <a:p>
            <a:pPr>
              <a:defRPr/>
            </a:pPr>
            <a:fld id="{C6B0340A-698C-4EF9-A448-30BC3AEA7D7F}" type="slidenum">
              <a:rPr lang="en-US"/>
              <a:pPr>
                <a:defRPr/>
              </a:pPr>
              <a:t>‹#›</a:t>
            </a:fld>
            <a:endParaRPr lang="en-US"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4"/>
          <p:cNvSpPr>
            <a:spLocks noGrp="1"/>
          </p:cNvSpPr>
          <p:nvPr>
            <p:ph type="dt" sz="half" idx="10"/>
          </p:nvPr>
        </p:nvSpPr>
        <p:spPr/>
        <p:txBody>
          <a:bodyPr/>
          <a:lstStyle>
            <a:lvl1pPr>
              <a:defRPr/>
            </a:lvl1pPr>
          </a:lstStyle>
          <a:p>
            <a:pPr>
              <a:defRPr/>
            </a:pPr>
            <a:fld id="{4A126910-4B61-4392-9EEC-3FCDA2DA2FA2}" type="datetime1">
              <a:rPr lang="en-US" smtClean="0"/>
              <a:pPr>
                <a:defRPr/>
              </a:pPr>
              <a:t>5/3/2012</a:t>
            </a:fld>
            <a:endParaRPr lang="en-US" dirty="0"/>
          </a:p>
        </p:txBody>
      </p:sp>
      <p:sp>
        <p:nvSpPr>
          <p:cNvPr id="5" name="Footer Placeholder 5"/>
          <p:cNvSpPr>
            <a:spLocks noGrp="1"/>
          </p:cNvSpPr>
          <p:nvPr>
            <p:ph type="ftr" sz="quarter" idx="11"/>
          </p:nvPr>
        </p:nvSpPr>
        <p:spPr/>
        <p:txBody>
          <a:bodyPr/>
          <a:lstStyle>
            <a:lvl1pPr>
              <a:defRPr/>
            </a:lvl1pPr>
          </a:lstStyle>
          <a:p>
            <a:pPr>
              <a:defRPr/>
            </a:pPr>
            <a:endParaRPr lang="en-US" dirty="0"/>
          </a:p>
        </p:txBody>
      </p:sp>
      <p:sp>
        <p:nvSpPr>
          <p:cNvPr id="6" name="Slide Number Placeholder 6"/>
          <p:cNvSpPr>
            <a:spLocks noGrp="1"/>
          </p:cNvSpPr>
          <p:nvPr>
            <p:ph type="sldNum" sz="quarter" idx="12"/>
          </p:nvPr>
        </p:nvSpPr>
        <p:spPr/>
        <p:txBody>
          <a:bodyPr/>
          <a:lstStyle>
            <a:lvl1pPr>
              <a:defRPr/>
            </a:lvl1pPr>
          </a:lstStyle>
          <a:p>
            <a:pPr>
              <a:defRPr/>
            </a:pPr>
            <a:fld id="{FB807934-B37E-47E4-8334-0C7515330D6A}" type="slidenum">
              <a:rPr lang="en-US"/>
              <a:pPr>
                <a:defRPr/>
              </a:pPr>
              <a:t>‹#›</a:t>
            </a:fld>
            <a:endParaRPr lang="en-US"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70025"/>
            <a:ext cx="4038600" cy="4656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70025"/>
            <a:ext cx="4038600" cy="4656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9D24765A-2F85-42FD-A5EE-FBCA361071E9}" type="datetime1">
              <a:rPr lang="en-US" smtClean="0"/>
              <a:pPr>
                <a:defRPr/>
              </a:pPr>
              <a:t>5/3/2012</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38037768-80DA-4E00-956F-C74F449B9651}" type="slidenum">
              <a:rPr lang="en-US"/>
              <a:pPr>
                <a:defRPr/>
              </a:pPr>
              <a:t>‹#›</a:t>
            </a:fld>
            <a:endParaRPr lang="en-US"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0"/>
          </p:nvPr>
        </p:nvSpPr>
        <p:spPr/>
        <p:txBody>
          <a:bodyPr/>
          <a:lstStyle>
            <a:lvl1pPr>
              <a:defRPr/>
            </a:lvl1pPr>
          </a:lstStyle>
          <a:p>
            <a:pPr>
              <a:defRPr/>
            </a:pPr>
            <a:fld id="{7ADE0BFE-5F60-4775-BE25-3375A8BB1A1B}" type="datetime1">
              <a:rPr lang="en-US" smtClean="0"/>
              <a:pPr>
                <a:defRPr/>
              </a:pPr>
              <a:t>5/3/2012</a:t>
            </a:fld>
            <a:endParaRPr lang="en-US" dirty="0"/>
          </a:p>
        </p:txBody>
      </p:sp>
      <p:sp>
        <p:nvSpPr>
          <p:cNvPr id="8" name="Footer Placeholder 5"/>
          <p:cNvSpPr>
            <a:spLocks noGrp="1"/>
          </p:cNvSpPr>
          <p:nvPr>
            <p:ph type="ftr" sz="quarter" idx="11"/>
          </p:nvPr>
        </p:nvSpPr>
        <p:spPr/>
        <p:txBody>
          <a:bodyPr/>
          <a:lstStyle>
            <a:lvl1pPr>
              <a:defRPr/>
            </a:lvl1pPr>
          </a:lstStyle>
          <a:p>
            <a:pPr>
              <a:defRPr/>
            </a:pPr>
            <a:endParaRPr lang="en-US" dirty="0"/>
          </a:p>
        </p:txBody>
      </p:sp>
      <p:sp>
        <p:nvSpPr>
          <p:cNvPr id="9" name="Slide Number Placeholder 6"/>
          <p:cNvSpPr>
            <a:spLocks noGrp="1"/>
          </p:cNvSpPr>
          <p:nvPr>
            <p:ph type="sldNum" sz="quarter" idx="12"/>
          </p:nvPr>
        </p:nvSpPr>
        <p:spPr/>
        <p:txBody>
          <a:bodyPr/>
          <a:lstStyle>
            <a:lvl1pPr>
              <a:defRPr/>
            </a:lvl1pPr>
          </a:lstStyle>
          <a:p>
            <a:pPr>
              <a:defRPr/>
            </a:pPr>
            <a:fld id="{F9DAFF4D-2C7C-46B7-9AC0-0A4030FC5E89}" type="slidenum">
              <a:rPr lang="en-US"/>
              <a:pPr>
                <a:defRPr/>
              </a:pPr>
              <a:t>‹#›</a:t>
            </a:fld>
            <a:endParaRPr lang="en-US"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4"/>
          <p:cNvSpPr>
            <a:spLocks noGrp="1"/>
          </p:cNvSpPr>
          <p:nvPr>
            <p:ph type="dt" sz="half" idx="10"/>
          </p:nvPr>
        </p:nvSpPr>
        <p:spPr/>
        <p:txBody>
          <a:bodyPr/>
          <a:lstStyle>
            <a:lvl1pPr>
              <a:defRPr/>
            </a:lvl1pPr>
          </a:lstStyle>
          <a:p>
            <a:pPr>
              <a:defRPr/>
            </a:pPr>
            <a:fld id="{456A03F8-4B9E-4052-9F9C-0369C6F5B00D}" type="datetime1">
              <a:rPr lang="en-US" smtClean="0"/>
              <a:pPr>
                <a:defRPr/>
              </a:pPr>
              <a:t>5/3/2012</a:t>
            </a:fld>
            <a:endParaRPr lang="en-US" dirty="0"/>
          </a:p>
        </p:txBody>
      </p:sp>
      <p:sp>
        <p:nvSpPr>
          <p:cNvPr id="4" name="Footer Placeholder 5"/>
          <p:cNvSpPr>
            <a:spLocks noGrp="1"/>
          </p:cNvSpPr>
          <p:nvPr>
            <p:ph type="ftr" sz="quarter" idx="11"/>
          </p:nvPr>
        </p:nvSpPr>
        <p:spPr/>
        <p:txBody>
          <a:bodyPr/>
          <a:lstStyle>
            <a:lvl1pPr>
              <a:defRPr/>
            </a:lvl1pPr>
          </a:lstStyle>
          <a:p>
            <a:pPr>
              <a:defRPr/>
            </a:pPr>
            <a:endParaRPr lang="en-US" dirty="0"/>
          </a:p>
        </p:txBody>
      </p:sp>
      <p:sp>
        <p:nvSpPr>
          <p:cNvPr id="5" name="Slide Number Placeholder 6"/>
          <p:cNvSpPr>
            <a:spLocks noGrp="1"/>
          </p:cNvSpPr>
          <p:nvPr>
            <p:ph type="sldNum" sz="quarter" idx="12"/>
          </p:nvPr>
        </p:nvSpPr>
        <p:spPr/>
        <p:txBody>
          <a:bodyPr/>
          <a:lstStyle>
            <a:lvl1pPr>
              <a:defRPr/>
            </a:lvl1pPr>
          </a:lstStyle>
          <a:p>
            <a:pPr>
              <a:defRPr/>
            </a:pPr>
            <a:fld id="{23BA6AB7-BDD1-4E8C-9417-DA0864A1AB1B}" type="slidenum">
              <a:rPr lang="en-US"/>
              <a:pPr>
                <a:defRPr/>
              </a:pPr>
              <a:t>‹#›</a:t>
            </a:fld>
            <a:endParaRPr lang="en-US"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4"/>
          <p:cNvSpPr>
            <a:spLocks noGrp="1"/>
          </p:cNvSpPr>
          <p:nvPr>
            <p:ph type="dt" sz="half" idx="10"/>
          </p:nvPr>
        </p:nvSpPr>
        <p:spPr/>
        <p:txBody>
          <a:bodyPr/>
          <a:lstStyle>
            <a:lvl1pPr>
              <a:defRPr/>
            </a:lvl1pPr>
          </a:lstStyle>
          <a:p>
            <a:pPr>
              <a:defRPr/>
            </a:pPr>
            <a:fld id="{5E0F913C-CBDE-4F02-B3BF-8DC8C1321F11}" type="datetime1">
              <a:rPr lang="en-US" smtClean="0"/>
              <a:pPr>
                <a:defRPr/>
              </a:pPr>
              <a:t>5/3/2012</a:t>
            </a:fld>
            <a:endParaRPr lang="en-US" dirty="0"/>
          </a:p>
        </p:txBody>
      </p:sp>
      <p:sp>
        <p:nvSpPr>
          <p:cNvPr id="3" name="Footer Placeholder 5"/>
          <p:cNvSpPr>
            <a:spLocks noGrp="1"/>
          </p:cNvSpPr>
          <p:nvPr>
            <p:ph type="ftr" sz="quarter" idx="11"/>
          </p:nvPr>
        </p:nvSpPr>
        <p:spPr/>
        <p:txBody>
          <a:bodyPr/>
          <a:lstStyle>
            <a:lvl1pPr>
              <a:defRPr/>
            </a:lvl1pPr>
          </a:lstStyle>
          <a:p>
            <a:pPr>
              <a:defRPr/>
            </a:pPr>
            <a:endParaRPr lang="en-US" dirty="0"/>
          </a:p>
        </p:txBody>
      </p:sp>
      <p:sp>
        <p:nvSpPr>
          <p:cNvPr id="4" name="Slide Number Placeholder 6"/>
          <p:cNvSpPr>
            <a:spLocks noGrp="1"/>
          </p:cNvSpPr>
          <p:nvPr>
            <p:ph type="sldNum" sz="quarter" idx="12"/>
          </p:nvPr>
        </p:nvSpPr>
        <p:spPr/>
        <p:txBody>
          <a:bodyPr/>
          <a:lstStyle>
            <a:lvl1pPr>
              <a:defRPr/>
            </a:lvl1pPr>
          </a:lstStyle>
          <a:p>
            <a:pPr>
              <a:defRPr/>
            </a:pPr>
            <a:fld id="{A63C6721-44E7-49A9-8B3B-F6D14A998F20}" type="slidenum">
              <a:rPr lang="en-US"/>
              <a:pPr>
                <a:defRPr/>
              </a:pPr>
              <a:t>‹#›</a:t>
            </a:fld>
            <a:endParaRPr lang="en-US"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614E2A72-934B-492F-985A-C6F1029FF752}" type="datetime1">
              <a:rPr lang="en-US" smtClean="0"/>
              <a:pPr>
                <a:defRPr/>
              </a:pPr>
              <a:t>5/3/2012</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C2EAEB25-F175-47E9-8F91-3A6294545A40}"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3.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3.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3.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3.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3.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3.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735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470025"/>
            <a:ext cx="8229600" cy="4656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sz="1800">
                <a:solidFill>
                  <a:schemeClr val="tx1"/>
                </a:solidFill>
                <a:latin typeface="+mn-lt"/>
                <a:ea typeface="+mn-ea"/>
                <a:cs typeface="+mn-cs"/>
              </a:defRPr>
            </a:lvl1pPr>
          </a:lstStyle>
          <a:p>
            <a:pPr>
              <a:defRPr/>
            </a:pPr>
            <a:endParaRPr lang="en-US" dirty="0"/>
          </a:p>
        </p:txBody>
      </p:sp>
    </p:spTree>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172" r:id="rId12"/>
  </p:sldLayoutIdLst>
  <p:hf hdr="0" ftr="0" dt="0"/>
  <p:txStyles>
    <p:titleStyle>
      <a:lvl1pPr algn="l" defTabSz="457200" rtl="0" eaLnBrk="0" fontAlgn="base" hangingPunct="0">
        <a:spcBef>
          <a:spcPct val="0"/>
        </a:spcBef>
        <a:spcAft>
          <a:spcPct val="0"/>
        </a:spcAft>
        <a:defRPr sz="4400">
          <a:solidFill>
            <a:schemeClr val="tx1"/>
          </a:solidFill>
          <a:latin typeface="+mj-lt"/>
          <a:ea typeface="+mj-ea"/>
          <a:cs typeface="+mj-cs"/>
        </a:defRPr>
      </a:lvl1pPr>
      <a:lvl2pPr algn="l" defTabSz="457200" rtl="0" eaLnBrk="0" fontAlgn="base" hangingPunct="0">
        <a:spcBef>
          <a:spcPct val="0"/>
        </a:spcBef>
        <a:spcAft>
          <a:spcPct val="0"/>
        </a:spcAft>
        <a:defRPr sz="4400">
          <a:solidFill>
            <a:schemeClr val="tx1"/>
          </a:solidFill>
          <a:latin typeface="Arial" charset="0"/>
        </a:defRPr>
      </a:lvl2pPr>
      <a:lvl3pPr algn="l" defTabSz="457200" rtl="0" eaLnBrk="0" fontAlgn="base" hangingPunct="0">
        <a:spcBef>
          <a:spcPct val="0"/>
        </a:spcBef>
        <a:spcAft>
          <a:spcPct val="0"/>
        </a:spcAft>
        <a:defRPr sz="4400">
          <a:solidFill>
            <a:schemeClr val="tx1"/>
          </a:solidFill>
          <a:latin typeface="Arial" charset="0"/>
        </a:defRPr>
      </a:lvl3pPr>
      <a:lvl4pPr algn="l" defTabSz="457200" rtl="0" eaLnBrk="0" fontAlgn="base" hangingPunct="0">
        <a:spcBef>
          <a:spcPct val="0"/>
        </a:spcBef>
        <a:spcAft>
          <a:spcPct val="0"/>
        </a:spcAft>
        <a:defRPr sz="4400">
          <a:solidFill>
            <a:schemeClr val="tx1"/>
          </a:solidFill>
          <a:latin typeface="Arial" charset="0"/>
        </a:defRPr>
      </a:lvl4pPr>
      <a:lvl5pPr algn="l" defTabSz="457200" rtl="0" eaLnBrk="0" fontAlgn="base" hangingPunct="0">
        <a:spcBef>
          <a:spcPct val="0"/>
        </a:spcBef>
        <a:spcAft>
          <a:spcPct val="0"/>
        </a:spcAft>
        <a:defRPr sz="4400">
          <a:solidFill>
            <a:schemeClr val="tx1"/>
          </a:solidFill>
          <a:latin typeface="Arial" charset="0"/>
        </a:defRPr>
      </a:lvl5pPr>
      <a:lvl6pPr marL="457200" algn="l" defTabSz="457200" rtl="0" eaLnBrk="1" fontAlgn="base" hangingPunct="1">
        <a:spcBef>
          <a:spcPct val="0"/>
        </a:spcBef>
        <a:spcAft>
          <a:spcPct val="0"/>
        </a:spcAft>
        <a:defRPr sz="4400">
          <a:solidFill>
            <a:schemeClr val="tx1"/>
          </a:solidFill>
          <a:latin typeface="Arial" charset="0"/>
        </a:defRPr>
      </a:lvl6pPr>
      <a:lvl7pPr marL="914400" algn="l" defTabSz="457200" rtl="0" eaLnBrk="1" fontAlgn="base" hangingPunct="1">
        <a:spcBef>
          <a:spcPct val="0"/>
        </a:spcBef>
        <a:spcAft>
          <a:spcPct val="0"/>
        </a:spcAft>
        <a:defRPr sz="4400">
          <a:solidFill>
            <a:schemeClr val="tx1"/>
          </a:solidFill>
          <a:latin typeface="Arial" charset="0"/>
        </a:defRPr>
      </a:lvl7pPr>
      <a:lvl8pPr marL="1371600" algn="l" defTabSz="457200" rtl="0" eaLnBrk="1" fontAlgn="base" hangingPunct="1">
        <a:spcBef>
          <a:spcPct val="0"/>
        </a:spcBef>
        <a:spcAft>
          <a:spcPct val="0"/>
        </a:spcAft>
        <a:defRPr sz="4400">
          <a:solidFill>
            <a:schemeClr val="tx1"/>
          </a:solidFill>
          <a:latin typeface="Arial" charset="0"/>
        </a:defRPr>
      </a:lvl8pPr>
      <a:lvl9pPr marL="1828800" algn="l" defTabSz="457200" rtl="0" eaLnBrk="1" fontAlgn="base" hangingPunct="1">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defTabSz="457200"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735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1470025"/>
            <a:ext cx="8229600" cy="4656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Date Placeholder 3"/>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sz="1800">
                <a:solidFill>
                  <a:schemeClr val="tx1"/>
                </a:solidFill>
                <a:latin typeface="+mn-lt"/>
                <a:ea typeface="+mn-ea"/>
                <a:cs typeface="+mn-cs"/>
              </a:defRPr>
            </a:lvl1pPr>
          </a:lstStyle>
          <a:p>
            <a:pPr>
              <a:defRPr/>
            </a:pPr>
            <a:fld id="{7EB471D4-BA43-45B5-8840-66006775B27F}" type="datetime1">
              <a:rPr lang="en-US" smtClean="0"/>
              <a:pPr>
                <a:defRPr/>
              </a:pPr>
              <a:t>5/3/2012</a:t>
            </a:fld>
            <a:endParaRPr lang="en-US" dirty="0"/>
          </a:p>
        </p:txBody>
      </p:sp>
      <p:sp>
        <p:nvSpPr>
          <p:cNvPr id="7" name="Footer Placeholder 4"/>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sz="1800">
                <a:solidFill>
                  <a:schemeClr val="tx1"/>
                </a:solidFill>
                <a:latin typeface="+mn-lt"/>
                <a:ea typeface="+mn-ea"/>
                <a:cs typeface="+mn-cs"/>
              </a:defRPr>
            </a:lvl1pPr>
          </a:lstStyle>
          <a:p>
            <a:pPr>
              <a:defRPr/>
            </a:pPr>
            <a:endParaRPr lang="en-US" dirty="0"/>
          </a:p>
        </p:txBody>
      </p:sp>
      <p:sp>
        <p:nvSpPr>
          <p:cNvPr id="8" name="Slide Number Placeholder 5"/>
          <p:cNvSpPr>
            <a:spLocks noGrp="1"/>
          </p:cNvSpPr>
          <p:nvPr>
            <p:ph type="sldNum" sz="quarter" idx="4"/>
          </p:nvPr>
        </p:nvSpPr>
        <p:spPr>
          <a:xfrm>
            <a:off x="7010400" y="58832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11B9C90D-64A0-4EA3-8C7B-A89069A0FE7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hf hdr="0" ftr="0" dt="0"/>
  <p:txStyles>
    <p:titleStyle>
      <a:lvl1pPr algn="l" defTabSz="457200" rtl="0" eaLnBrk="0" fontAlgn="base" hangingPunct="0">
        <a:spcBef>
          <a:spcPct val="0"/>
        </a:spcBef>
        <a:spcAft>
          <a:spcPct val="0"/>
        </a:spcAft>
        <a:defRPr sz="4400">
          <a:solidFill>
            <a:schemeClr val="tx1"/>
          </a:solidFill>
          <a:latin typeface="+mj-lt"/>
          <a:ea typeface="+mj-ea"/>
          <a:cs typeface="+mj-cs"/>
        </a:defRPr>
      </a:lvl1pPr>
      <a:lvl2pPr algn="l" defTabSz="457200" rtl="0" eaLnBrk="0" fontAlgn="base" hangingPunct="0">
        <a:spcBef>
          <a:spcPct val="0"/>
        </a:spcBef>
        <a:spcAft>
          <a:spcPct val="0"/>
        </a:spcAft>
        <a:defRPr sz="4400">
          <a:solidFill>
            <a:schemeClr val="tx1"/>
          </a:solidFill>
          <a:latin typeface="Arial" charset="0"/>
        </a:defRPr>
      </a:lvl2pPr>
      <a:lvl3pPr algn="l" defTabSz="457200" rtl="0" eaLnBrk="0" fontAlgn="base" hangingPunct="0">
        <a:spcBef>
          <a:spcPct val="0"/>
        </a:spcBef>
        <a:spcAft>
          <a:spcPct val="0"/>
        </a:spcAft>
        <a:defRPr sz="4400">
          <a:solidFill>
            <a:schemeClr val="tx1"/>
          </a:solidFill>
          <a:latin typeface="Arial" charset="0"/>
        </a:defRPr>
      </a:lvl3pPr>
      <a:lvl4pPr algn="l" defTabSz="457200" rtl="0" eaLnBrk="0" fontAlgn="base" hangingPunct="0">
        <a:spcBef>
          <a:spcPct val="0"/>
        </a:spcBef>
        <a:spcAft>
          <a:spcPct val="0"/>
        </a:spcAft>
        <a:defRPr sz="4400">
          <a:solidFill>
            <a:schemeClr val="tx1"/>
          </a:solidFill>
          <a:latin typeface="Arial" charset="0"/>
        </a:defRPr>
      </a:lvl4pPr>
      <a:lvl5pPr algn="l" defTabSz="457200" rtl="0" eaLnBrk="0" fontAlgn="base" hangingPunct="0">
        <a:spcBef>
          <a:spcPct val="0"/>
        </a:spcBef>
        <a:spcAft>
          <a:spcPct val="0"/>
        </a:spcAft>
        <a:defRPr sz="4400">
          <a:solidFill>
            <a:schemeClr val="tx1"/>
          </a:solidFill>
          <a:latin typeface="Arial" charset="0"/>
        </a:defRPr>
      </a:lvl5pPr>
      <a:lvl6pPr marL="457200" algn="l" defTabSz="457200" rtl="0" eaLnBrk="1" fontAlgn="base" hangingPunct="1">
        <a:spcBef>
          <a:spcPct val="0"/>
        </a:spcBef>
        <a:spcAft>
          <a:spcPct val="0"/>
        </a:spcAft>
        <a:defRPr sz="4400">
          <a:solidFill>
            <a:schemeClr val="tx1"/>
          </a:solidFill>
          <a:latin typeface="Arial" charset="0"/>
        </a:defRPr>
      </a:lvl6pPr>
      <a:lvl7pPr marL="914400" algn="l" defTabSz="457200" rtl="0" eaLnBrk="1" fontAlgn="base" hangingPunct="1">
        <a:spcBef>
          <a:spcPct val="0"/>
        </a:spcBef>
        <a:spcAft>
          <a:spcPct val="0"/>
        </a:spcAft>
        <a:defRPr sz="4400">
          <a:solidFill>
            <a:schemeClr val="tx1"/>
          </a:solidFill>
          <a:latin typeface="Arial" charset="0"/>
        </a:defRPr>
      </a:lvl7pPr>
      <a:lvl8pPr marL="1371600" algn="l" defTabSz="457200" rtl="0" eaLnBrk="1" fontAlgn="base" hangingPunct="1">
        <a:spcBef>
          <a:spcPct val="0"/>
        </a:spcBef>
        <a:spcAft>
          <a:spcPct val="0"/>
        </a:spcAft>
        <a:defRPr sz="4400">
          <a:solidFill>
            <a:schemeClr val="tx1"/>
          </a:solidFill>
          <a:latin typeface="Arial" charset="0"/>
        </a:defRPr>
      </a:lvl8pPr>
      <a:lvl9pPr marL="1828800" algn="l" defTabSz="457200" rtl="0" eaLnBrk="1" fontAlgn="base" hangingPunct="1">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defTabSz="457200"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735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7200" y="1470025"/>
            <a:ext cx="8229600" cy="4656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Date Placeholder 3"/>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sz="1800">
                <a:solidFill>
                  <a:schemeClr val="tx1"/>
                </a:solidFill>
                <a:latin typeface="+mn-lt"/>
                <a:ea typeface="+mn-ea"/>
                <a:cs typeface="+mn-cs"/>
              </a:defRPr>
            </a:lvl1pPr>
          </a:lstStyle>
          <a:p>
            <a:pPr>
              <a:defRPr/>
            </a:pPr>
            <a:fld id="{3AC12F0B-031A-4482-B0CC-E8E34485F44B}" type="datetime1">
              <a:rPr lang="en-US" smtClean="0"/>
              <a:pPr>
                <a:defRPr/>
              </a:pPr>
              <a:t>5/3/2012</a:t>
            </a:fld>
            <a:endParaRPr lang="en-US" dirty="0"/>
          </a:p>
        </p:txBody>
      </p:sp>
      <p:sp>
        <p:nvSpPr>
          <p:cNvPr id="7" name="Footer Placeholder 4"/>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sz="1800">
                <a:solidFill>
                  <a:schemeClr val="tx1"/>
                </a:solidFill>
                <a:latin typeface="+mn-lt"/>
                <a:ea typeface="+mn-ea"/>
                <a:cs typeface="+mn-cs"/>
              </a:defRPr>
            </a:lvl1pPr>
          </a:lstStyle>
          <a:p>
            <a:pPr>
              <a:defRPr/>
            </a:pPr>
            <a:endParaRPr lang="en-US" dirty="0"/>
          </a:p>
        </p:txBody>
      </p:sp>
      <p:sp>
        <p:nvSpPr>
          <p:cNvPr id="8" name="Slide Number Placeholder 5"/>
          <p:cNvSpPr>
            <a:spLocks noGrp="1"/>
          </p:cNvSpPr>
          <p:nvPr>
            <p:ph type="sldNum" sz="quarter" idx="4"/>
          </p:nvPr>
        </p:nvSpPr>
        <p:spPr>
          <a:xfrm>
            <a:off x="7010400" y="58832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763524A1-E8E5-4580-9F25-62995AE11F9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hf hdr="0" ftr="0" dt="0"/>
  <p:txStyles>
    <p:titleStyle>
      <a:lvl1pPr algn="l" defTabSz="457200" rtl="0" eaLnBrk="0" fontAlgn="base" hangingPunct="0">
        <a:spcBef>
          <a:spcPct val="0"/>
        </a:spcBef>
        <a:spcAft>
          <a:spcPct val="0"/>
        </a:spcAft>
        <a:defRPr sz="4400">
          <a:solidFill>
            <a:schemeClr val="tx1"/>
          </a:solidFill>
          <a:latin typeface="+mj-lt"/>
          <a:ea typeface="+mj-ea"/>
          <a:cs typeface="+mj-cs"/>
        </a:defRPr>
      </a:lvl1pPr>
      <a:lvl2pPr algn="l" defTabSz="457200" rtl="0" eaLnBrk="0" fontAlgn="base" hangingPunct="0">
        <a:spcBef>
          <a:spcPct val="0"/>
        </a:spcBef>
        <a:spcAft>
          <a:spcPct val="0"/>
        </a:spcAft>
        <a:defRPr sz="4400">
          <a:solidFill>
            <a:schemeClr val="tx1"/>
          </a:solidFill>
          <a:latin typeface="Arial" charset="0"/>
        </a:defRPr>
      </a:lvl2pPr>
      <a:lvl3pPr algn="l" defTabSz="457200" rtl="0" eaLnBrk="0" fontAlgn="base" hangingPunct="0">
        <a:spcBef>
          <a:spcPct val="0"/>
        </a:spcBef>
        <a:spcAft>
          <a:spcPct val="0"/>
        </a:spcAft>
        <a:defRPr sz="4400">
          <a:solidFill>
            <a:schemeClr val="tx1"/>
          </a:solidFill>
          <a:latin typeface="Arial" charset="0"/>
        </a:defRPr>
      </a:lvl3pPr>
      <a:lvl4pPr algn="l" defTabSz="457200" rtl="0" eaLnBrk="0" fontAlgn="base" hangingPunct="0">
        <a:spcBef>
          <a:spcPct val="0"/>
        </a:spcBef>
        <a:spcAft>
          <a:spcPct val="0"/>
        </a:spcAft>
        <a:defRPr sz="4400">
          <a:solidFill>
            <a:schemeClr val="tx1"/>
          </a:solidFill>
          <a:latin typeface="Arial" charset="0"/>
        </a:defRPr>
      </a:lvl4pPr>
      <a:lvl5pPr algn="l" defTabSz="457200" rtl="0" eaLnBrk="0" fontAlgn="base" hangingPunct="0">
        <a:spcBef>
          <a:spcPct val="0"/>
        </a:spcBef>
        <a:spcAft>
          <a:spcPct val="0"/>
        </a:spcAft>
        <a:defRPr sz="4400">
          <a:solidFill>
            <a:schemeClr val="tx1"/>
          </a:solidFill>
          <a:latin typeface="Arial" charset="0"/>
        </a:defRPr>
      </a:lvl5pPr>
      <a:lvl6pPr marL="457200" algn="l" defTabSz="457200" rtl="0" eaLnBrk="1" fontAlgn="base" hangingPunct="1">
        <a:spcBef>
          <a:spcPct val="0"/>
        </a:spcBef>
        <a:spcAft>
          <a:spcPct val="0"/>
        </a:spcAft>
        <a:defRPr sz="4400">
          <a:solidFill>
            <a:schemeClr val="tx1"/>
          </a:solidFill>
          <a:latin typeface="Arial" charset="0"/>
        </a:defRPr>
      </a:lvl6pPr>
      <a:lvl7pPr marL="914400" algn="l" defTabSz="457200" rtl="0" eaLnBrk="1" fontAlgn="base" hangingPunct="1">
        <a:spcBef>
          <a:spcPct val="0"/>
        </a:spcBef>
        <a:spcAft>
          <a:spcPct val="0"/>
        </a:spcAft>
        <a:defRPr sz="4400">
          <a:solidFill>
            <a:schemeClr val="tx1"/>
          </a:solidFill>
          <a:latin typeface="Arial" charset="0"/>
        </a:defRPr>
      </a:lvl7pPr>
      <a:lvl8pPr marL="1371600" algn="l" defTabSz="457200" rtl="0" eaLnBrk="1" fontAlgn="base" hangingPunct="1">
        <a:spcBef>
          <a:spcPct val="0"/>
        </a:spcBef>
        <a:spcAft>
          <a:spcPct val="0"/>
        </a:spcAft>
        <a:defRPr sz="4400">
          <a:solidFill>
            <a:schemeClr val="tx1"/>
          </a:solidFill>
          <a:latin typeface="Arial" charset="0"/>
        </a:defRPr>
      </a:lvl8pPr>
      <a:lvl9pPr marL="1828800" algn="l" defTabSz="457200" rtl="0" eaLnBrk="1" fontAlgn="base" hangingPunct="1">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defTabSz="457200"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735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470025"/>
            <a:ext cx="8229600" cy="4656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7010400" y="58832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9B9217D-A781-41AA-9570-8FE528760F1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hf hdr="0" ftr="0" dt="0"/>
  <p:txStyles>
    <p:titleStyle>
      <a:lvl1pPr algn="l" defTabSz="457200" rtl="0" eaLnBrk="0" fontAlgn="base" hangingPunct="0">
        <a:spcBef>
          <a:spcPct val="0"/>
        </a:spcBef>
        <a:spcAft>
          <a:spcPct val="0"/>
        </a:spcAft>
        <a:defRPr sz="4400">
          <a:solidFill>
            <a:schemeClr val="tx1"/>
          </a:solidFill>
          <a:latin typeface="+mj-lt"/>
          <a:ea typeface="+mj-ea"/>
          <a:cs typeface="+mj-cs"/>
        </a:defRPr>
      </a:lvl1pPr>
      <a:lvl2pPr algn="l" defTabSz="457200" rtl="0" eaLnBrk="0" fontAlgn="base" hangingPunct="0">
        <a:spcBef>
          <a:spcPct val="0"/>
        </a:spcBef>
        <a:spcAft>
          <a:spcPct val="0"/>
        </a:spcAft>
        <a:defRPr sz="4400">
          <a:solidFill>
            <a:schemeClr val="tx1"/>
          </a:solidFill>
          <a:latin typeface="Arial" charset="0"/>
        </a:defRPr>
      </a:lvl2pPr>
      <a:lvl3pPr algn="l" defTabSz="457200" rtl="0" eaLnBrk="0" fontAlgn="base" hangingPunct="0">
        <a:spcBef>
          <a:spcPct val="0"/>
        </a:spcBef>
        <a:spcAft>
          <a:spcPct val="0"/>
        </a:spcAft>
        <a:defRPr sz="4400">
          <a:solidFill>
            <a:schemeClr val="tx1"/>
          </a:solidFill>
          <a:latin typeface="Arial" charset="0"/>
        </a:defRPr>
      </a:lvl3pPr>
      <a:lvl4pPr algn="l" defTabSz="457200" rtl="0" eaLnBrk="0" fontAlgn="base" hangingPunct="0">
        <a:spcBef>
          <a:spcPct val="0"/>
        </a:spcBef>
        <a:spcAft>
          <a:spcPct val="0"/>
        </a:spcAft>
        <a:defRPr sz="4400">
          <a:solidFill>
            <a:schemeClr val="tx1"/>
          </a:solidFill>
          <a:latin typeface="Arial" charset="0"/>
        </a:defRPr>
      </a:lvl4pPr>
      <a:lvl5pPr algn="l" defTabSz="457200" rtl="0" eaLnBrk="0" fontAlgn="base" hangingPunct="0">
        <a:spcBef>
          <a:spcPct val="0"/>
        </a:spcBef>
        <a:spcAft>
          <a:spcPct val="0"/>
        </a:spcAft>
        <a:defRPr sz="4400">
          <a:solidFill>
            <a:schemeClr val="tx1"/>
          </a:solidFill>
          <a:latin typeface="Arial" charset="0"/>
        </a:defRPr>
      </a:lvl5pPr>
      <a:lvl6pPr marL="457200" algn="l" defTabSz="457200" rtl="0" eaLnBrk="1" fontAlgn="base" hangingPunct="1">
        <a:spcBef>
          <a:spcPct val="0"/>
        </a:spcBef>
        <a:spcAft>
          <a:spcPct val="0"/>
        </a:spcAft>
        <a:defRPr sz="4400">
          <a:solidFill>
            <a:schemeClr val="tx1"/>
          </a:solidFill>
          <a:latin typeface="Arial" charset="0"/>
        </a:defRPr>
      </a:lvl6pPr>
      <a:lvl7pPr marL="914400" algn="l" defTabSz="457200" rtl="0" eaLnBrk="1" fontAlgn="base" hangingPunct="1">
        <a:spcBef>
          <a:spcPct val="0"/>
        </a:spcBef>
        <a:spcAft>
          <a:spcPct val="0"/>
        </a:spcAft>
        <a:defRPr sz="4400">
          <a:solidFill>
            <a:schemeClr val="tx1"/>
          </a:solidFill>
          <a:latin typeface="Arial" charset="0"/>
        </a:defRPr>
      </a:lvl7pPr>
      <a:lvl8pPr marL="1371600" algn="l" defTabSz="457200" rtl="0" eaLnBrk="1" fontAlgn="base" hangingPunct="1">
        <a:spcBef>
          <a:spcPct val="0"/>
        </a:spcBef>
        <a:spcAft>
          <a:spcPct val="0"/>
        </a:spcAft>
        <a:defRPr sz="4400">
          <a:solidFill>
            <a:schemeClr val="tx1"/>
          </a:solidFill>
          <a:latin typeface="Arial" charset="0"/>
        </a:defRPr>
      </a:lvl8pPr>
      <a:lvl9pPr marL="1828800" algn="l" defTabSz="457200" rtl="0" eaLnBrk="1" fontAlgn="base" hangingPunct="1">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defTabSz="457200"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735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470025"/>
            <a:ext cx="8229600" cy="4656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sz="1800">
                <a:solidFill>
                  <a:schemeClr val="tx1"/>
                </a:solidFill>
                <a:latin typeface="+mn-lt"/>
                <a:ea typeface="+mn-ea"/>
                <a:cs typeface="+mn-cs"/>
              </a:defRPr>
            </a:lvl1pPr>
          </a:lstStyle>
          <a:p>
            <a:pPr>
              <a:defRPr/>
            </a:pPr>
            <a:endParaRPr lang="en-US" dirty="0"/>
          </a:p>
        </p:txBody>
      </p:sp>
    </p:spTree>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hf hdr="0" ftr="0" dt="0"/>
  <p:txStyles>
    <p:titleStyle>
      <a:lvl1pPr algn="l" defTabSz="457200" rtl="0" eaLnBrk="0" fontAlgn="base" hangingPunct="0">
        <a:spcBef>
          <a:spcPct val="0"/>
        </a:spcBef>
        <a:spcAft>
          <a:spcPct val="0"/>
        </a:spcAft>
        <a:defRPr sz="4400">
          <a:solidFill>
            <a:schemeClr val="tx1"/>
          </a:solidFill>
          <a:latin typeface="+mj-lt"/>
          <a:ea typeface="+mj-ea"/>
          <a:cs typeface="+mj-cs"/>
        </a:defRPr>
      </a:lvl1pPr>
      <a:lvl2pPr algn="l" defTabSz="457200" rtl="0" eaLnBrk="0" fontAlgn="base" hangingPunct="0">
        <a:spcBef>
          <a:spcPct val="0"/>
        </a:spcBef>
        <a:spcAft>
          <a:spcPct val="0"/>
        </a:spcAft>
        <a:defRPr sz="4400">
          <a:solidFill>
            <a:schemeClr val="tx1"/>
          </a:solidFill>
          <a:latin typeface="Arial" charset="0"/>
        </a:defRPr>
      </a:lvl2pPr>
      <a:lvl3pPr algn="l" defTabSz="457200" rtl="0" eaLnBrk="0" fontAlgn="base" hangingPunct="0">
        <a:spcBef>
          <a:spcPct val="0"/>
        </a:spcBef>
        <a:spcAft>
          <a:spcPct val="0"/>
        </a:spcAft>
        <a:defRPr sz="4400">
          <a:solidFill>
            <a:schemeClr val="tx1"/>
          </a:solidFill>
          <a:latin typeface="Arial" charset="0"/>
        </a:defRPr>
      </a:lvl3pPr>
      <a:lvl4pPr algn="l" defTabSz="457200" rtl="0" eaLnBrk="0" fontAlgn="base" hangingPunct="0">
        <a:spcBef>
          <a:spcPct val="0"/>
        </a:spcBef>
        <a:spcAft>
          <a:spcPct val="0"/>
        </a:spcAft>
        <a:defRPr sz="4400">
          <a:solidFill>
            <a:schemeClr val="tx1"/>
          </a:solidFill>
          <a:latin typeface="Arial" charset="0"/>
        </a:defRPr>
      </a:lvl4pPr>
      <a:lvl5pPr algn="l" defTabSz="457200" rtl="0" eaLnBrk="0" fontAlgn="base" hangingPunct="0">
        <a:spcBef>
          <a:spcPct val="0"/>
        </a:spcBef>
        <a:spcAft>
          <a:spcPct val="0"/>
        </a:spcAft>
        <a:defRPr sz="4400">
          <a:solidFill>
            <a:schemeClr val="tx1"/>
          </a:solidFill>
          <a:latin typeface="Arial" charset="0"/>
        </a:defRPr>
      </a:lvl5pPr>
      <a:lvl6pPr marL="457200" algn="l" defTabSz="457200" rtl="0" eaLnBrk="1" fontAlgn="base" hangingPunct="1">
        <a:spcBef>
          <a:spcPct val="0"/>
        </a:spcBef>
        <a:spcAft>
          <a:spcPct val="0"/>
        </a:spcAft>
        <a:defRPr sz="4400">
          <a:solidFill>
            <a:schemeClr val="tx1"/>
          </a:solidFill>
          <a:latin typeface="Arial" charset="0"/>
        </a:defRPr>
      </a:lvl6pPr>
      <a:lvl7pPr marL="914400" algn="l" defTabSz="457200" rtl="0" eaLnBrk="1" fontAlgn="base" hangingPunct="1">
        <a:spcBef>
          <a:spcPct val="0"/>
        </a:spcBef>
        <a:spcAft>
          <a:spcPct val="0"/>
        </a:spcAft>
        <a:defRPr sz="4400">
          <a:solidFill>
            <a:schemeClr val="tx1"/>
          </a:solidFill>
          <a:latin typeface="Arial" charset="0"/>
        </a:defRPr>
      </a:lvl7pPr>
      <a:lvl8pPr marL="1371600" algn="l" defTabSz="457200" rtl="0" eaLnBrk="1" fontAlgn="base" hangingPunct="1">
        <a:spcBef>
          <a:spcPct val="0"/>
        </a:spcBef>
        <a:spcAft>
          <a:spcPct val="0"/>
        </a:spcAft>
        <a:defRPr sz="4400">
          <a:solidFill>
            <a:schemeClr val="tx1"/>
          </a:solidFill>
          <a:latin typeface="Arial" charset="0"/>
        </a:defRPr>
      </a:lvl8pPr>
      <a:lvl9pPr marL="1828800" algn="l" defTabSz="457200" rtl="0" eaLnBrk="1" fontAlgn="base" hangingPunct="1">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defTabSz="457200"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735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470025"/>
            <a:ext cx="8229600" cy="4656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sz="1800">
                <a:solidFill>
                  <a:schemeClr val="tx1"/>
                </a:solidFill>
                <a:latin typeface="+mn-lt"/>
                <a:ea typeface="+mn-ea"/>
                <a:cs typeface="+mn-cs"/>
              </a:defRPr>
            </a:lvl1pPr>
          </a:lstStyle>
          <a:p>
            <a:pPr>
              <a:defRPr/>
            </a:pPr>
            <a:endParaRPr lang="en-US" dirty="0"/>
          </a:p>
        </p:txBody>
      </p:sp>
    </p:spTree>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Lst>
  <p:hf hdr="0" ftr="0" dt="0"/>
  <p:txStyles>
    <p:titleStyle>
      <a:lvl1pPr algn="l" defTabSz="457200" rtl="0" eaLnBrk="0" fontAlgn="base" hangingPunct="0">
        <a:spcBef>
          <a:spcPct val="0"/>
        </a:spcBef>
        <a:spcAft>
          <a:spcPct val="0"/>
        </a:spcAft>
        <a:defRPr sz="4400">
          <a:solidFill>
            <a:schemeClr val="tx1"/>
          </a:solidFill>
          <a:latin typeface="+mj-lt"/>
          <a:ea typeface="+mj-ea"/>
          <a:cs typeface="+mj-cs"/>
        </a:defRPr>
      </a:lvl1pPr>
      <a:lvl2pPr algn="l" defTabSz="457200" rtl="0" eaLnBrk="0" fontAlgn="base" hangingPunct="0">
        <a:spcBef>
          <a:spcPct val="0"/>
        </a:spcBef>
        <a:spcAft>
          <a:spcPct val="0"/>
        </a:spcAft>
        <a:defRPr sz="4400">
          <a:solidFill>
            <a:schemeClr val="tx1"/>
          </a:solidFill>
          <a:latin typeface="Arial" charset="0"/>
        </a:defRPr>
      </a:lvl2pPr>
      <a:lvl3pPr algn="l" defTabSz="457200" rtl="0" eaLnBrk="0" fontAlgn="base" hangingPunct="0">
        <a:spcBef>
          <a:spcPct val="0"/>
        </a:spcBef>
        <a:spcAft>
          <a:spcPct val="0"/>
        </a:spcAft>
        <a:defRPr sz="4400">
          <a:solidFill>
            <a:schemeClr val="tx1"/>
          </a:solidFill>
          <a:latin typeface="Arial" charset="0"/>
        </a:defRPr>
      </a:lvl3pPr>
      <a:lvl4pPr algn="l" defTabSz="457200" rtl="0" eaLnBrk="0" fontAlgn="base" hangingPunct="0">
        <a:spcBef>
          <a:spcPct val="0"/>
        </a:spcBef>
        <a:spcAft>
          <a:spcPct val="0"/>
        </a:spcAft>
        <a:defRPr sz="4400">
          <a:solidFill>
            <a:schemeClr val="tx1"/>
          </a:solidFill>
          <a:latin typeface="Arial" charset="0"/>
        </a:defRPr>
      </a:lvl4pPr>
      <a:lvl5pPr algn="l" defTabSz="457200" rtl="0" eaLnBrk="0" fontAlgn="base" hangingPunct="0">
        <a:spcBef>
          <a:spcPct val="0"/>
        </a:spcBef>
        <a:spcAft>
          <a:spcPct val="0"/>
        </a:spcAft>
        <a:defRPr sz="4400">
          <a:solidFill>
            <a:schemeClr val="tx1"/>
          </a:solidFill>
          <a:latin typeface="Arial" charset="0"/>
        </a:defRPr>
      </a:lvl5pPr>
      <a:lvl6pPr marL="457200" algn="l" defTabSz="457200" rtl="0" eaLnBrk="1" fontAlgn="base" hangingPunct="1">
        <a:spcBef>
          <a:spcPct val="0"/>
        </a:spcBef>
        <a:spcAft>
          <a:spcPct val="0"/>
        </a:spcAft>
        <a:defRPr sz="4400">
          <a:solidFill>
            <a:schemeClr val="tx1"/>
          </a:solidFill>
          <a:latin typeface="Arial" charset="0"/>
        </a:defRPr>
      </a:lvl6pPr>
      <a:lvl7pPr marL="914400" algn="l" defTabSz="457200" rtl="0" eaLnBrk="1" fontAlgn="base" hangingPunct="1">
        <a:spcBef>
          <a:spcPct val="0"/>
        </a:spcBef>
        <a:spcAft>
          <a:spcPct val="0"/>
        </a:spcAft>
        <a:defRPr sz="4400">
          <a:solidFill>
            <a:schemeClr val="tx1"/>
          </a:solidFill>
          <a:latin typeface="Arial" charset="0"/>
        </a:defRPr>
      </a:lvl7pPr>
      <a:lvl8pPr marL="1371600" algn="l" defTabSz="457200" rtl="0" eaLnBrk="1" fontAlgn="base" hangingPunct="1">
        <a:spcBef>
          <a:spcPct val="0"/>
        </a:spcBef>
        <a:spcAft>
          <a:spcPct val="0"/>
        </a:spcAft>
        <a:defRPr sz="4400">
          <a:solidFill>
            <a:schemeClr val="tx1"/>
          </a:solidFill>
          <a:latin typeface="Arial" charset="0"/>
        </a:defRPr>
      </a:lvl8pPr>
      <a:lvl9pPr marL="1828800" algn="l" defTabSz="457200" rtl="0" eaLnBrk="1" fontAlgn="base" hangingPunct="1">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defTabSz="457200"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735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470025"/>
            <a:ext cx="8229600" cy="4656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Date Placeholder 6"/>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sz="1800">
                <a:solidFill>
                  <a:schemeClr val="tx1"/>
                </a:solidFill>
                <a:latin typeface="+mn-lt"/>
                <a:ea typeface="+mn-ea"/>
                <a:cs typeface="+mn-cs"/>
              </a:defRPr>
            </a:lvl1pPr>
          </a:lstStyle>
          <a:p>
            <a:pPr>
              <a:defRPr/>
            </a:pPr>
            <a:fld id="{55DEF753-A687-4020-B309-28E2BD1CF9F7}" type="datetime1">
              <a:rPr lang="en-US" smtClean="0"/>
              <a:pPr>
                <a:defRPr/>
              </a:pPr>
              <a:t>5/3/2012</a:t>
            </a:fld>
            <a:endParaRPr lang="en-US" dirty="0"/>
          </a:p>
        </p:txBody>
      </p:sp>
      <p:sp>
        <p:nvSpPr>
          <p:cNvPr id="7" name="Footer Placeholder 7"/>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sz="1800">
                <a:solidFill>
                  <a:schemeClr val="tx1"/>
                </a:solidFill>
                <a:latin typeface="+mn-lt"/>
                <a:ea typeface="+mn-ea"/>
                <a:cs typeface="+mn-cs"/>
              </a:defRPr>
            </a:lvl1pPr>
          </a:lstStyle>
          <a:p>
            <a:pPr>
              <a:defRPr/>
            </a:pPr>
            <a:endParaRPr lang="en-US" dirty="0"/>
          </a:p>
        </p:txBody>
      </p:sp>
      <p:sp>
        <p:nvSpPr>
          <p:cNvPr id="8" name="Slide Number Placeholder 8"/>
          <p:cNvSpPr>
            <a:spLocks noGrp="1"/>
          </p:cNvSpPr>
          <p:nvPr>
            <p:ph type="sldNum" sz="quarter" idx="4"/>
          </p:nvPr>
        </p:nvSpPr>
        <p:spPr>
          <a:xfrm>
            <a:off x="7010400" y="58832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D0DDC785-F9C7-4525-A5FB-54A336369AF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73" r:id="rId12"/>
  </p:sldLayoutIdLst>
  <p:hf hdr="0" ftr="0" dt="0"/>
  <p:txStyles>
    <p:titleStyle>
      <a:lvl1pPr algn="l" defTabSz="457200" rtl="0" eaLnBrk="0" fontAlgn="base" hangingPunct="0">
        <a:spcBef>
          <a:spcPct val="0"/>
        </a:spcBef>
        <a:spcAft>
          <a:spcPct val="0"/>
        </a:spcAft>
        <a:defRPr sz="4400">
          <a:solidFill>
            <a:schemeClr val="tx1"/>
          </a:solidFill>
          <a:latin typeface="+mj-lt"/>
          <a:ea typeface="+mj-ea"/>
          <a:cs typeface="+mj-cs"/>
        </a:defRPr>
      </a:lvl1pPr>
      <a:lvl2pPr algn="l" defTabSz="457200" rtl="0" eaLnBrk="0" fontAlgn="base" hangingPunct="0">
        <a:spcBef>
          <a:spcPct val="0"/>
        </a:spcBef>
        <a:spcAft>
          <a:spcPct val="0"/>
        </a:spcAft>
        <a:defRPr sz="4400">
          <a:solidFill>
            <a:schemeClr val="tx1"/>
          </a:solidFill>
          <a:latin typeface="Arial" charset="0"/>
        </a:defRPr>
      </a:lvl2pPr>
      <a:lvl3pPr algn="l" defTabSz="457200" rtl="0" eaLnBrk="0" fontAlgn="base" hangingPunct="0">
        <a:spcBef>
          <a:spcPct val="0"/>
        </a:spcBef>
        <a:spcAft>
          <a:spcPct val="0"/>
        </a:spcAft>
        <a:defRPr sz="4400">
          <a:solidFill>
            <a:schemeClr val="tx1"/>
          </a:solidFill>
          <a:latin typeface="Arial" charset="0"/>
        </a:defRPr>
      </a:lvl3pPr>
      <a:lvl4pPr algn="l" defTabSz="457200" rtl="0" eaLnBrk="0" fontAlgn="base" hangingPunct="0">
        <a:spcBef>
          <a:spcPct val="0"/>
        </a:spcBef>
        <a:spcAft>
          <a:spcPct val="0"/>
        </a:spcAft>
        <a:defRPr sz="4400">
          <a:solidFill>
            <a:schemeClr val="tx1"/>
          </a:solidFill>
          <a:latin typeface="Arial" charset="0"/>
        </a:defRPr>
      </a:lvl4pPr>
      <a:lvl5pPr algn="l" defTabSz="457200" rtl="0" eaLnBrk="0" fontAlgn="base" hangingPunct="0">
        <a:spcBef>
          <a:spcPct val="0"/>
        </a:spcBef>
        <a:spcAft>
          <a:spcPct val="0"/>
        </a:spcAft>
        <a:defRPr sz="4400">
          <a:solidFill>
            <a:schemeClr val="tx1"/>
          </a:solidFill>
          <a:latin typeface="Arial" charset="0"/>
        </a:defRPr>
      </a:lvl5pPr>
      <a:lvl6pPr marL="457200" algn="l" defTabSz="457200" rtl="0" eaLnBrk="1" fontAlgn="base" hangingPunct="1">
        <a:spcBef>
          <a:spcPct val="0"/>
        </a:spcBef>
        <a:spcAft>
          <a:spcPct val="0"/>
        </a:spcAft>
        <a:defRPr sz="4400">
          <a:solidFill>
            <a:schemeClr val="tx1"/>
          </a:solidFill>
          <a:latin typeface="Arial" charset="0"/>
        </a:defRPr>
      </a:lvl6pPr>
      <a:lvl7pPr marL="914400" algn="l" defTabSz="457200" rtl="0" eaLnBrk="1" fontAlgn="base" hangingPunct="1">
        <a:spcBef>
          <a:spcPct val="0"/>
        </a:spcBef>
        <a:spcAft>
          <a:spcPct val="0"/>
        </a:spcAft>
        <a:defRPr sz="4400">
          <a:solidFill>
            <a:schemeClr val="tx1"/>
          </a:solidFill>
          <a:latin typeface="Arial" charset="0"/>
        </a:defRPr>
      </a:lvl7pPr>
      <a:lvl8pPr marL="1371600" algn="l" defTabSz="457200" rtl="0" eaLnBrk="1" fontAlgn="base" hangingPunct="1">
        <a:spcBef>
          <a:spcPct val="0"/>
        </a:spcBef>
        <a:spcAft>
          <a:spcPct val="0"/>
        </a:spcAft>
        <a:defRPr sz="4400">
          <a:solidFill>
            <a:schemeClr val="tx1"/>
          </a:solidFill>
          <a:latin typeface="Arial" charset="0"/>
        </a:defRPr>
      </a:lvl8pPr>
      <a:lvl9pPr marL="1828800" algn="l" defTabSz="457200" rtl="0" eaLnBrk="1" fontAlgn="base" hangingPunct="1">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defTabSz="457200"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735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470025"/>
            <a:ext cx="8229600" cy="4656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Date Placeholder 2"/>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sz="1800">
                <a:solidFill>
                  <a:schemeClr val="tx1"/>
                </a:solidFill>
                <a:latin typeface="+mn-lt"/>
                <a:ea typeface="+mn-ea"/>
                <a:cs typeface="+mn-cs"/>
              </a:defRPr>
            </a:lvl1pPr>
          </a:lstStyle>
          <a:p>
            <a:pPr>
              <a:defRPr/>
            </a:pPr>
            <a:fld id="{97A7FD08-2B3D-4042-AE3A-D5F389579897}" type="datetime1">
              <a:rPr lang="en-US" smtClean="0"/>
              <a:pPr>
                <a:defRPr/>
              </a:pPr>
              <a:t>5/3/2012</a:t>
            </a:fld>
            <a:endParaRPr lang="en-US" dirty="0"/>
          </a:p>
        </p:txBody>
      </p:sp>
      <p:sp>
        <p:nvSpPr>
          <p:cNvPr id="7" name="Footer Placeholder 3"/>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sz="1800">
                <a:solidFill>
                  <a:schemeClr val="tx1"/>
                </a:solidFill>
                <a:latin typeface="+mn-lt"/>
                <a:ea typeface="+mn-ea"/>
                <a:cs typeface="+mn-cs"/>
              </a:defRPr>
            </a:lvl1pPr>
          </a:lstStyle>
          <a:p>
            <a:pPr>
              <a:defRPr/>
            </a:pPr>
            <a:endParaRPr lang="en-US" dirty="0"/>
          </a:p>
        </p:txBody>
      </p:sp>
      <p:sp>
        <p:nvSpPr>
          <p:cNvPr id="8" name="Slide Number Placeholder 4"/>
          <p:cNvSpPr>
            <a:spLocks noGrp="1"/>
          </p:cNvSpPr>
          <p:nvPr>
            <p:ph type="sldNum" sz="quarter" idx="4"/>
          </p:nvPr>
        </p:nvSpPr>
        <p:spPr>
          <a:xfrm>
            <a:off x="7010400" y="58832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4339023B-F6DB-4CDE-94B0-336A761592D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hf hdr="0" ftr="0" dt="0"/>
  <p:txStyles>
    <p:titleStyle>
      <a:lvl1pPr algn="l" defTabSz="457200" rtl="0" eaLnBrk="0" fontAlgn="base" hangingPunct="0">
        <a:spcBef>
          <a:spcPct val="0"/>
        </a:spcBef>
        <a:spcAft>
          <a:spcPct val="0"/>
        </a:spcAft>
        <a:defRPr sz="4400">
          <a:solidFill>
            <a:schemeClr val="tx1"/>
          </a:solidFill>
          <a:latin typeface="+mj-lt"/>
          <a:ea typeface="+mj-ea"/>
          <a:cs typeface="+mj-cs"/>
        </a:defRPr>
      </a:lvl1pPr>
      <a:lvl2pPr algn="l" defTabSz="457200" rtl="0" eaLnBrk="0" fontAlgn="base" hangingPunct="0">
        <a:spcBef>
          <a:spcPct val="0"/>
        </a:spcBef>
        <a:spcAft>
          <a:spcPct val="0"/>
        </a:spcAft>
        <a:defRPr sz="4400">
          <a:solidFill>
            <a:schemeClr val="tx1"/>
          </a:solidFill>
          <a:latin typeface="Arial" charset="0"/>
        </a:defRPr>
      </a:lvl2pPr>
      <a:lvl3pPr algn="l" defTabSz="457200" rtl="0" eaLnBrk="0" fontAlgn="base" hangingPunct="0">
        <a:spcBef>
          <a:spcPct val="0"/>
        </a:spcBef>
        <a:spcAft>
          <a:spcPct val="0"/>
        </a:spcAft>
        <a:defRPr sz="4400">
          <a:solidFill>
            <a:schemeClr val="tx1"/>
          </a:solidFill>
          <a:latin typeface="Arial" charset="0"/>
        </a:defRPr>
      </a:lvl3pPr>
      <a:lvl4pPr algn="l" defTabSz="457200" rtl="0" eaLnBrk="0" fontAlgn="base" hangingPunct="0">
        <a:spcBef>
          <a:spcPct val="0"/>
        </a:spcBef>
        <a:spcAft>
          <a:spcPct val="0"/>
        </a:spcAft>
        <a:defRPr sz="4400">
          <a:solidFill>
            <a:schemeClr val="tx1"/>
          </a:solidFill>
          <a:latin typeface="Arial" charset="0"/>
        </a:defRPr>
      </a:lvl4pPr>
      <a:lvl5pPr algn="l" defTabSz="457200" rtl="0" eaLnBrk="0" fontAlgn="base" hangingPunct="0">
        <a:spcBef>
          <a:spcPct val="0"/>
        </a:spcBef>
        <a:spcAft>
          <a:spcPct val="0"/>
        </a:spcAft>
        <a:defRPr sz="4400">
          <a:solidFill>
            <a:schemeClr val="tx1"/>
          </a:solidFill>
          <a:latin typeface="Arial" charset="0"/>
        </a:defRPr>
      </a:lvl5pPr>
      <a:lvl6pPr marL="457200" algn="l" defTabSz="457200" rtl="0" eaLnBrk="1" fontAlgn="base" hangingPunct="1">
        <a:spcBef>
          <a:spcPct val="0"/>
        </a:spcBef>
        <a:spcAft>
          <a:spcPct val="0"/>
        </a:spcAft>
        <a:defRPr sz="4400">
          <a:solidFill>
            <a:schemeClr val="tx1"/>
          </a:solidFill>
          <a:latin typeface="Arial" charset="0"/>
        </a:defRPr>
      </a:lvl6pPr>
      <a:lvl7pPr marL="914400" algn="l" defTabSz="457200" rtl="0" eaLnBrk="1" fontAlgn="base" hangingPunct="1">
        <a:spcBef>
          <a:spcPct val="0"/>
        </a:spcBef>
        <a:spcAft>
          <a:spcPct val="0"/>
        </a:spcAft>
        <a:defRPr sz="4400">
          <a:solidFill>
            <a:schemeClr val="tx1"/>
          </a:solidFill>
          <a:latin typeface="Arial" charset="0"/>
        </a:defRPr>
      </a:lvl7pPr>
      <a:lvl8pPr marL="1371600" algn="l" defTabSz="457200" rtl="0" eaLnBrk="1" fontAlgn="base" hangingPunct="1">
        <a:spcBef>
          <a:spcPct val="0"/>
        </a:spcBef>
        <a:spcAft>
          <a:spcPct val="0"/>
        </a:spcAft>
        <a:defRPr sz="4400">
          <a:solidFill>
            <a:schemeClr val="tx1"/>
          </a:solidFill>
          <a:latin typeface="Arial" charset="0"/>
        </a:defRPr>
      </a:lvl8pPr>
      <a:lvl9pPr marL="1828800" algn="l" defTabSz="457200" rtl="0" eaLnBrk="1" fontAlgn="base" hangingPunct="1">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defTabSz="457200"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74638"/>
            <a:ext cx="8229600" cy="735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Text Placeholder 2"/>
          <p:cNvSpPr>
            <a:spLocks noGrp="1"/>
          </p:cNvSpPr>
          <p:nvPr>
            <p:ph type="body" idx="1"/>
          </p:nvPr>
        </p:nvSpPr>
        <p:spPr bwMode="auto">
          <a:xfrm>
            <a:off x="457200" y="1470025"/>
            <a:ext cx="8229600" cy="4656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Date Placeholder 1"/>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sz="1800">
                <a:solidFill>
                  <a:schemeClr val="tx1"/>
                </a:solidFill>
                <a:latin typeface="+mn-lt"/>
                <a:ea typeface="+mn-ea"/>
                <a:cs typeface="+mn-cs"/>
              </a:defRPr>
            </a:lvl1pPr>
          </a:lstStyle>
          <a:p>
            <a:pPr>
              <a:defRPr/>
            </a:pPr>
            <a:fld id="{2D24F8AD-C672-4AAB-A3D8-3B4742E68DFF}" type="datetime1">
              <a:rPr lang="en-US" smtClean="0"/>
              <a:pPr>
                <a:defRPr/>
              </a:pPr>
              <a:t>5/3/2012</a:t>
            </a:fld>
            <a:endParaRPr lang="en-US" dirty="0"/>
          </a:p>
        </p:txBody>
      </p:sp>
      <p:sp>
        <p:nvSpPr>
          <p:cNvPr id="7" name="Footer Placeholder 2"/>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sz="1800">
                <a:solidFill>
                  <a:schemeClr val="tx1"/>
                </a:solidFill>
                <a:latin typeface="+mn-lt"/>
                <a:ea typeface="+mn-ea"/>
                <a:cs typeface="+mn-cs"/>
              </a:defRPr>
            </a:lvl1pPr>
          </a:lstStyle>
          <a:p>
            <a:pPr>
              <a:defRPr/>
            </a:pPr>
            <a:endParaRPr lang="en-US" dirty="0"/>
          </a:p>
        </p:txBody>
      </p:sp>
      <p:sp>
        <p:nvSpPr>
          <p:cNvPr id="8" name="Slide Number Placeholder 3"/>
          <p:cNvSpPr>
            <a:spLocks noGrp="1"/>
          </p:cNvSpPr>
          <p:nvPr>
            <p:ph type="sldNum" sz="quarter" idx="4"/>
          </p:nvPr>
        </p:nvSpPr>
        <p:spPr>
          <a:xfrm>
            <a:off x="7010400" y="58832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FFB11FD6-738F-410B-A64F-F0ED29EB0E8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hf hdr="0" ftr="0" dt="0"/>
  <p:txStyles>
    <p:titleStyle>
      <a:lvl1pPr algn="l" defTabSz="457200" rtl="0" eaLnBrk="0" fontAlgn="base" hangingPunct="0">
        <a:spcBef>
          <a:spcPct val="0"/>
        </a:spcBef>
        <a:spcAft>
          <a:spcPct val="0"/>
        </a:spcAft>
        <a:defRPr sz="4400">
          <a:solidFill>
            <a:schemeClr val="tx1"/>
          </a:solidFill>
          <a:latin typeface="+mj-lt"/>
          <a:ea typeface="+mj-ea"/>
          <a:cs typeface="+mj-cs"/>
        </a:defRPr>
      </a:lvl1pPr>
      <a:lvl2pPr algn="l" defTabSz="457200" rtl="0" eaLnBrk="0" fontAlgn="base" hangingPunct="0">
        <a:spcBef>
          <a:spcPct val="0"/>
        </a:spcBef>
        <a:spcAft>
          <a:spcPct val="0"/>
        </a:spcAft>
        <a:defRPr sz="4400">
          <a:solidFill>
            <a:schemeClr val="tx1"/>
          </a:solidFill>
          <a:latin typeface="Arial" charset="0"/>
        </a:defRPr>
      </a:lvl2pPr>
      <a:lvl3pPr algn="l" defTabSz="457200" rtl="0" eaLnBrk="0" fontAlgn="base" hangingPunct="0">
        <a:spcBef>
          <a:spcPct val="0"/>
        </a:spcBef>
        <a:spcAft>
          <a:spcPct val="0"/>
        </a:spcAft>
        <a:defRPr sz="4400">
          <a:solidFill>
            <a:schemeClr val="tx1"/>
          </a:solidFill>
          <a:latin typeface="Arial" charset="0"/>
        </a:defRPr>
      </a:lvl3pPr>
      <a:lvl4pPr algn="l" defTabSz="457200" rtl="0" eaLnBrk="0" fontAlgn="base" hangingPunct="0">
        <a:spcBef>
          <a:spcPct val="0"/>
        </a:spcBef>
        <a:spcAft>
          <a:spcPct val="0"/>
        </a:spcAft>
        <a:defRPr sz="4400">
          <a:solidFill>
            <a:schemeClr val="tx1"/>
          </a:solidFill>
          <a:latin typeface="Arial" charset="0"/>
        </a:defRPr>
      </a:lvl4pPr>
      <a:lvl5pPr algn="l" defTabSz="457200" rtl="0" eaLnBrk="0" fontAlgn="base" hangingPunct="0">
        <a:spcBef>
          <a:spcPct val="0"/>
        </a:spcBef>
        <a:spcAft>
          <a:spcPct val="0"/>
        </a:spcAft>
        <a:defRPr sz="4400">
          <a:solidFill>
            <a:schemeClr val="tx1"/>
          </a:solidFill>
          <a:latin typeface="Arial" charset="0"/>
        </a:defRPr>
      </a:lvl5pPr>
      <a:lvl6pPr marL="457200" algn="l" defTabSz="457200" rtl="0" eaLnBrk="1" fontAlgn="base" hangingPunct="1">
        <a:spcBef>
          <a:spcPct val="0"/>
        </a:spcBef>
        <a:spcAft>
          <a:spcPct val="0"/>
        </a:spcAft>
        <a:defRPr sz="4400">
          <a:solidFill>
            <a:schemeClr val="tx1"/>
          </a:solidFill>
          <a:latin typeface="Arial" charset="0"/>
        </a:defRPr>
      </a:lvl6pPr>
      <a:lvl7pPr marL="914400" algn="l" defTabSz="457200" rtl="0" eaLnBrk="1" fontAlgn="base" hangingPunct="1">
        <a:spcBef>
          <a:spcPct val="0"/>
        </a:spcBef>
        <a:spcAft>
          <a:spcPct val="0"/>
        </a:spcAft>
        <a:defRPr sz="4400">
          <a:solidFill>
            <a:schemeClr val="tx1"/>
          </a:solidFill>
          <a:latin typeface="Arial" charset="0"/>
        </a:defRPr>
      </a:lvl7pPr>
      <a:lvl8pPr marL="1371600" algn="l" defTabSz="457200" rtl="0" eaLnBrk="1" fontAlgn="base" hangingPunct="1">
        <a:spcBef>
          <a:spcPct val="0"/>
        </a:spcBef>
        <a:spcAft>
          <a:spcPct val="0"/>
        </a:spcAft>
        <a:defRPr sz="4400">
          <a:solidFill>
            <a:schemeClr val="tx1"/>
          </a:solidFill>
          <a:latin typeface="Arial" charset="0"/>
        </a:defRPr>
      </a:lvl8pPr>
      <a:lvl9pPr marL="1828800" algn="l" defTabSz="457200" rtl="0" eaLnBrk="1" fontAlgn="base" hangingPunct="1">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defTabSz="457200"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735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470025"/>
            <a:ext cx="8229600" cy="4656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Date Placeholder 4"/>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sz="1800">
                <a:solidFill>
                  <a:schemeClr val="tx1"/>
                </a:solidFill>
                <a:latin typeface="+mn-lt"/>
                <a:ea typeface="+mn-ea"/>
                <a:cs typeface="+mn-cs"/>
              </a:defRPr>
            </a:lvl1pPr>
          </a:lstStyle>
          <a:p>
            <a:pPr>
              <a:defRPr/>
            </a:pPr>
            <a:fld id="{695C8E07-8495-4A94-8468-2E983BE0D62D}" type="datetime1">
              <a:rPr lang="en-US" smtClean="0"/>
              <a:pPr>
                <a:defRPr/>
              </a:pPr>
              <a:t>5/3/2012</a:t>
            </a:fld>
            <a:endParaRPr lang="en-US" dirty="0"/>
          </a:p>
        </p:txBody>
      </p:sp>
      <p:sp>
        <p:nvSpPr>
          <p:cNvPr id="7" name="Footer Placeholder 5"/>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sz="1800">
                <a:solidFill>
                  <a:schemeClr val="tx1"/>
                </a:solidFill>
                <a:latin typeface="+mn-lt"/>
                <a:ea typeface="+mn-ea"/>
                <a:cs typeface="+mn-cs"/>
              </a:defRPr>
            </a:lvl1pPr>
          </a:lstStyle>
          <a:p>
            <a:pPr>
              <a:defRPr/>
            </a:pPr>
            <a:endParaRPr lang="en-US" dirty="0"/>
          </a:p>
        </p:txBody>
      </p:sp>
      <p:sp>
        <p:nvSpPr>
          <p:cNvPr id="8" name="Slide Number Placeholder 6"/>
          <p:cNvSpPr>
            <a:spLocks noGrp="1"/>
          </p:cNvSpPr>
          <p:nvPr>
            <p:ph type="sldNum" sz="quarter" idx="4"/>
          </p:nvPr>
        </p:nvSpPr>
        <p:spPr>
          <a:xfrm>
            <a:off x="7010400" y="58832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CEB380F2-1B1C-4F08-A4A6-B9D8235BA0F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hf hdr="0" ftr="0" dt="0"/>
  <p:txStyles>
    <p:titleStyle>
      <a:lvl1pPr algn="l" defTabSz="457200" rtl="0" eaLnBrk="0" fontAlgn="base" hangingPunct="0">
        <a:spcBef>
          <a:spcPct val="0"/>
        </a:spcBef>
        <a:spcAft>
          <a:spcPct val="0"/>
        </a:spcAft>
        <a:defRPr sz="4400">
          <a:solidFill>
            <a:schemeClr val="tx1"/>
          </a:solidFill>
          <a:latin typeface="+mj-lt"/>
          <a:ea typeface="+mj-ea"/>
          <a:cs typeface="+mj-cs"/>
        </a:defRPr>
      </a:lvl1pPr>
      <a:lvl2pPr algn="l" defTabSz="457200" rtl="0" eaLnBrk="0" fontAlgn="base" hangingPunct="0">
        <a:spcBef>
          <a:spcPct val="0"/>
        </a:spcBef>
        <a:spcAft>
          <a:spcPct val="0"/>
        </a:spcAft>
        <a:defRPr sz="4400">
          <a:solidFill>
            <a:schemeClr val="tx1"/>
          </a:solidFill>
          <a:latin typeface="Arial" charset="0"/>
        </a:defRPr>
      </a:lvl2pPr>
      <a:lvl3pPr algn="l" defTabSz="457200" rtl="0" eaLnBrk="0" fontAlgn="base" hangingPunct="0">
        <a:spcBef>
          <a:spcPct val="0"/>
        </a:spcBef>
        <a:spcAft>
          <a:spcPct val="0"/>
        </a:spcAft>
        <a:defRPr sz="4400">
          <a:solidFill>
            <a:schemeClr val="tx1"/>
          </a:solidFill>
          <a:latin typeface="Arial" charset="0"/>
        </a:defRPr>
      </a:lvl3pPr>
      <a:lvl4pPr algn="l" defTabSz="457200" rtl="0" eaLnBrk="0" fontAlgn="base" hangingPunct="0">
        <a:spcBef>
          <a:spcPct val="0"/>
        </a:spcBef>
        <a:spcAft>
          <a:spcPct val="0"/>
        </a:spcAft>
        <a:defRPr sz="4400">
          <a:solidFill>
            <a:schemeClr val="tx1"/>
          </a:solidFill>
          <a:latin typeface="Arial" charset="0"/>
        </a:defRPr>
      </a:lvl4pPr>
      <a:lvl5pPr algn="l" defTabSz="457200" rtl="0" eaLnBrk="0" fontAlgn="base" hangingPunct="0">
        <a:spcBef>
          <a:spcPct val="0"/>
        </a:spcBef>
        <a:spcAft>
          <a:spcPct val="0"/>
        </a:spcAft>
        <a:defRPr sz="4400">
          <a:solidFill>
            <a:schemeClr val="tx1"/>
          </a:solidFill>
          <a:latin typeface="Arial" charset="0"/>
        </a:defRPr>
      </a:lvl5pPr>
      <a:lvl6pPr marL="457200" algn="l" defTabSz="457200" rtl="0" eaLnBrk="1" fontAlgn="base" hangingPunct="1">
        <a:spcBef>
          <a:spcPct val="0"/>
        </a:spcBef>
        <a:spcAft>
          <a:spcPct val="0"/>
        </a:spcAft>
        <a:defRPr sz="4400">
          <a:solidFill>
            <a:schemeClr val="tx1"/>
          </a:solidFill>
          <a:latin typeface="Arial" charset="0"/>
        </a:defRPr>
      </a:lvl6pPr>
      <a:lvl7pPr marL="914400" algn="l" defTabSz="457200" rtl="0" eaLnBrk="1" fontAlgn="base" hangingPunct="1">
        <a:spcBef>
          <a:spcPct val="0"/>
        </a:spcBef>
        <a:spcAft>
          <a:spcPct val="0"/>
        </a:spcAft>
        <a:defRPr sz="4400">
          <a:solidFill>
            <a:schemeClr val="tx1"/>
          </a:solidFill>
          <a:latin typeface="Arial" charset="0"/>
        </a:defRPr>
      </a:lvl7pPr>
      <a:lvl8pPr marL="1371600" algn="l" defTabSz="457200" rtl="0" eaLnBrk="1" fontAlgn="base" hangingPunct="1">
        <a:spcBef>
          <a:spcPct val="0"/>
        </a:spcBef>
        <a:spcAft>
          <a:spcPct val="0"/>
        </a:spcAft>
        <a:defRPr sz="4400">
          <a:solidFill>
            <a:schemeClr val="tx1"/>
          </a:solidFill>
          <a:latin typeface="Arial" charset="0"/>
        </a:defRPr>
      </a:lvl8pPr>
      <a:lvl9pPr marL="1828800" algn="l" defTabSz="457200" rtl="0" eaLnBrk="1" fontAlgn="base" hangingPunct="1">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defTabSz="457200"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735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Text Placeholder 2"/>
          <p:cNvSpPr>
            <a:spLocks noGrp="1"/>
          </p:cNvSpPr>
          <p:nvPr>
            <p:ph type="body" idx="1"/>
          </p:nvPr>
        </p:nvSpPr>
        <p:spPr bwMode="auto">
          <a:xfrm>
            <a:off x="457200" y="1470025"/>
            <a:ext cx="8229600" cy="4656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Date Placeholder 4"/>
          <p:cNvSpPr>
            <a:spLocks noGrp="1"/>
          </p:cNvSpPr>
          <p:nvPr>
            <p:ph type="dt" sz="half" idx="2"/>
          </p:nvPr>
        </p:nvSpPr>
        <p:spPr>
          <a:xfrm>
            <a:off x="457200" y="6356350"/>
            <a:ext cx="2133600" cy="365125"/>
          </a:xfrm>
          <a:prstGeom prst="rect">
            <a:avLst/>
          </a:prstGeom>
        </p:spPr>
        <p:txBody>
          <a:bodyPr/>
          <a:lstStyle>
            <a:lvl1pPr fontAlgn="auto">
              <a:spcBef>
                <a:spcPts val="0"/>
              </a:spcBef>
              <a:spcAft>
                <a:spcPts val="0"/>
              </a:spcAft>
              <a:defRPr sz="1800">
                <a:solidFill>
                  <a:schemeClr val="tx1"/>
                </a:solidFill>
                <a:latin typeface="+mn-lt"/>
                <a:ea typeface="+mn-ea"/>
                <a:cs typeface="+mn-cs"/>
              </a:defRPr>
            </a:lvl1pPr>
          </a:lstStyle>
          <a:p>
            <a:pPr>
              <a:defRPr/>
            </a:pPr>
            <a:fld id="{EC79A04D-71B0-430B-9C2E-7209215C1731}" type="datetime1">
              <a:rPr lang="en-US" smtClean="0"/>
              <a:pPr>
                <a:defRPr/>
              </a:pPr>
              <a:t>5/3/2012</a:t>
            </a:fld>
            <a:endParaRPr lang="en-US" dirty="0"/>
          </a:p>
        </p:txBody>
      </p:sp>
      <p:sp>
        <p:nvSpPr>
          <p:cNvPr id="7" name="Footer Placeholder 5"/>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sz="1800">
                <a:solidFill>
                  <a:schemeClr val="tx1"/>
                </a:solidFill>
                <a:latin typeface="+mn-lt"/>
                <a:ea typeface="+mn-ea"/>
                <a:cs typeface="+mn-cs"/>
              </a:defRPr>
            </a:lvl1pPr>
          </a:lstStyle>
          <a:p>
            <a:pPr>
              <a:defRPr/>
            </a:pPr>
            <a:endParaRPr lang="en-US" dirty="0"/>
          </a:p>
        </p:txBody>
      </p:sp>
      <p:sp>
        <p:nvSpPr>
          <p:cNvPr id="8" name="Slide Number Placeholder 6"/>
          <p:cNvSpPr>
            <a:spLocks noGrp="1"/>
          </p:cNvSpPr>
          <p:nvPr>
            <p:ph type="sldNum" sz="quarter" idx="4"/>
          </p:nvPr>
        </p:nvSpPr>
        <p:spPr>
          <a:xfrm>
            <a:off x="7010400" y="58832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8242744-21E8-4E87-A58E-CFB4D5CCDA3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hf hdr="0" ftr="0" dt="0"/>
  <p:txStyles>
    <p:titleStyle>
      <a:lvl1pPr algn="l" defTabSz="457200" rtl="0" eaLnBrk="0" fontAlgn="base" hangingPunct="0">
        <a:spcBef>
          <a:spcPct val="0"/>
        </a:spcBef>
        <a:spcAft>
          <a:spcPct val="0"/>
        </a:spcAft>
        <a:defRPr sz="4400">
          <a:solidFill>
            <a:schemeClr val="tx1"/>
          </a:solidFill>
          <a:latin typeface="+mj-lt"/>
          <a:ea typeface="+mj-ea"/>
          <a:cs typeface="+mj-cs"/>
        </a:defRPr>
      </a:lvl1pPr>
      <a:lvl2pPr algn="l" defTabSz="457200" rtl="0" eaLnBrk="0" fontAlgn="base" hangingPunct="0">
        <a:spcBef>
          <a:spcPct val="0"/>
        </a:spcBef>
        <a:spcAft>
          <a:spcPct val="0"/>
        </a:spcAft>
        <a:defRPr sz="4400">
          <a:solidFill>
            <a:schemeClr val="tx1"/>
          </a:solidFill>
          <a:latin typeface="Arial" charset="0"/>
        </a:defRPr>
      </a:lvl2pPr>
      <a:lvl3pPr algn="l" defTabSz="457200" rtl="0" eaLnBrk="0" fontAlgn="base" hangingPunct="0">
        <a:spcBef>
          <a:spcPct val="0"/>
        </a:spcBef>
        <a:spcAft>
          <a:spcPct val="0"/>
        </a:spcAft>
        <a:defRPr sz="4400">
          <a:solidFill>
            <a:schemeClr val="tx1"/>
          </a:solidFill>
          <a:latin typeface="Arial" charset="0"/>
        </a:defRPr>
      </a:lvl3pPr>
      <a:lvl4pPr algn="l" defTabSz="457200" rtl="0" eaLnBrk="0" fontAlgn="base" hangingPunct="0">
        <a:spcBef>
          <a:spcPct val="0"/>
        </a:spcBef>
        <a:spcAft>
          <a:spcPct val="0"/>
        </a:spcAft>
        <a:defRPr sz="4400">
          <a:solidFill>
            <a:schemeClr val="tx1"/>
          </a:solidFill>
          <a:latin typeface="Arial" charset="0"/>
        </a:defRPr>
      </a:lvl4pPr>
      <a:lvl5pPr algn="l" defTabSz="457200" rtl="0" eaLnBrk="0" fontAlgn="base" hangingPunct="0">
        <a:spcBef>
          <a:spcPct val="0"/>
        </a:spcBef>
        <a:spcAft>
          <a:spcPct val="0"/>
        </a:spcAft>
        <a:defRPr sz="4400">
          <a:solidFill>
            <a:schemeClr val="tx1"/>
          </a:solidFill>
          <a:latin typeface="Arial" charset="0"/>
        </a:defRPr>
      </a:lvl5pPr>
      <a:lvl6pPr marL="457200" algn="l" defTabSz="457200" rtl="0" eaLnBrk="1" fontAlgn="base" hangingPunct="1">
        <a:spcBef>
          <a:spcPct val="0"/>
        </a:spcBef>
        <a:spcAft>
          <a:spcPct val="0"/>
        </a:spcAft>
        <a:defRPr sz="4400">
          <a:solidFill>
            <a:schemeClr val="tx1"/>
          </a:solidFill>
          <a:latin typeface="Arial" charset="0"/>
        </a:defRPr>
      </a:lvl6pPr>
      <a:lvl7pPr marL="914400" algn="l" defTabSz="457200" rtl="0" eaLnBrk="1" fontAlgn="base" hangingPunct="1">
        <a:spcBef>
          <a:spcPct val="0"/>
        </a:spcBef>
        <a:spcAft>
          <a:spcPct val="0"/>
        </a:spcAft>
        <a:defRPr sz="4400">
          <a:solidFill>
            <a:schemeClr val="tx1"/>
          </a:solidFill>
          <a:latin typeface="Arial" charset="0"/>
        </a:defRPr>
      </a:lvl7pPr>
      <a:lvl8pPr marL="1371600" algn="l" defTabSz="457200" rtl="0" eaLnBrk="1" fontAlgn="base" hangingPunct="1">
        <a:spcBef>
          <a:spcPct val="0"/>
        </a:spcBef>
        <a:spcAft>
          <a:spcPct val="0"/>
        </a:spcAft>
        <a:defRPr sz="4400">
          <a:solidFill>
            <a:schemeClr val="tx1"/>
          </a:solidFill>
          <a:latin typeface="Arial" charset="0"/>
        </a:defRPr>
      </a:lvl8pPr>
      <a:lvl9pPr marL="1828800" algn="l" defTabSz="457200" rtl="0" eaLnBrk="1" fontAlgn="base" hangingPunct="1">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defTabSz="457200"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defTabSz="457200"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8.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7.jpe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13.xml"/><Relationship Id="rId16" Type="http://schemas.openxmlformats.org/officeDocument/2006/relationships/image" Target="../media/image35.png"/><Relationship Id="rId1" Type="http://schemas.openxmlformats.org/officeDocument/2006/relationships/slideLayout" Target="../slideLayouts/slideLayout50.xml"/><Relationship Id="rId6" Type="http://schemas.openxmlformats.org/officeDocument/2006/relationships/image" Target="../media/image26.jpeg"/><Relationship Id="rId11" Type="http://schemas.openxmlformats.org/officeDocument/2006/relationships/image" Target="../media/image30.jpeg"/><Relationship Id="rId5" Type="http://schemas.openxmlformats.org/officeDocument/2006/relationships/image" Target="../media/image25.png"/><Relationship Id="rId15" Type="http://schemas.openxmlformats.org/officeDocument/2006/relationships/image" Target="../media/image34.jpeg"/><Relationship Id="rId10" Type="http://schemas.openxmlformats.org/officeDocument/2006/relationships/hyperlink" Target="http://www.sadd.org/" TargetMode="External"/><Relationship Id="rId4" Type="http://schemas.openxmlformats.org/officeDocument/2006/relationships/image" Target="../media/image24.jpeg"/><Relationship Id="rId9" Type="http://schemas.openxmlformats.org/officeDocument/2006/relationships/image" Target="../media/image29.png"/><Relationship Id="rId1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www.theantidrug.com/resources" TargetMode="External"/><Relationship Id="rId7"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5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8.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hyperlink" Target="http://vimeo.com/20308488" TargetMode="External"/><Relationship Id="rId7"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58.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7.xml"/><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hyperlink" Target="http://www.abovetheinfluence.com/" TargetMode="External"/><Relationship Id="rId2" Type="http://schemas.openxmlformats.org/officeDocument/2006/relationships/hyperlink" Target="http://www.atipartnerships.com/" TargetMode="External"/><Relationship Id="rId1" Type="http://schemas.openxmlformats.org/officeDocument/2006/relationships/slideLayout" Target="../slideLayouts/slideLayout48.xml"/><Relationship Id="rId4" Type="http://schemas.openxmlformats.org/officeDocument/2006/relationships/hyperlink" Target="http://www.facebook.com/abovetheinfluence"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theantidrug.com/resources" TargetMode="Externa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52.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Gray border" title="Border"/>
          <p:cNvSpPr/>
          <p:nvPr/>
        </p:nvSpPr>
        <p:spPr>
          <a:xfrm>
            <a:off x="228600" y="228600"/>
            <a:ext cx="8686800" cy="6400800"/>
          </a:xfrm>
          <a:prstGeom prst="rect">
            <a:avLst/>
          </a:prstGeom>
          <a:noFill/>
          <a:ln w="44450" cmpd="thickThin">
            <a:solidFill>
              <a:srgbClr val="6C6979"/>
            </a:solidFill>
            <a:beve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000"/>
              </a:solidFill>
            </a:endParaRPr>
          </a:p>
        </p:txBody>
      </p:sp>
      <p:pic>
        <p:nvPicPr>
          <p:cNvPr id="6" name="Picture 5" descr="Seal of the Executive Office of the President of the United States" title="Presidential Seal"/>
          <p:cNvPicPr>
            <a:picLocks noChangeAspect="1"/>
          </p:cNvPicPr>
          <p:nvPr/>
        </p:nvPicPr>
        <p:blipFill>
          <a:blip r:embed="rId3" cstate="print"/>
          <a:stretch>
            <a:fillRect/>
          </a:stretch>
        </p:blipFill>
        <p:spPr>
          <a:xfrm>
            <a:off x="228600" y="152400"/>
            <a:ext cx="1371600" cy="1371600"/>
          </a:xfrm>
          <a:prstGeom prst="rect">
            <a:avLst/>
          </a:prstGeom>
        </p:spPr>
      </p:pic>
      <p:sp>
        <p:nvSpPr>
          <p:cNvPr id="2" name="Title 1"/>
          <p:cNvSpPr>
            <a:spLocks noGrp="1"/>
          </p:cNvSpPr>
          <p:nvPr>
            <p:ph type="title"/>
          </p:nvPr>
        </p:nvSpPr>
        <p:spPr>
          <a:xfrm>
            <a:off x="304800" y="1447800"/>
            <a:ext cx="8534400" cy="735012"/>
          </a:xfrm>
        </p:spPr>
        <p:txBody>
          <a:bodyPr>
            <a:noAutofit/>
          </a:bodyPr>
          <a:lstStyle/>
          <a:p>
            <a:pPr algn="ctr"/>
            <a:r>
              <a:rPr lang="en-US" sz="2800" b="1" dirty="0" smtClean="0">
                <a:latin typeface="Californian FB" pitchFamily="18" charset="0"/>
              </a:rPr>
              <a:t/>
            </a:r>
            <a:br>
              <a:rPr lang="en-US" sz="2800" b="1" dirty="0" smtClean="0">
                <a:latin typeface="Californian FB" pitchFamily="18" charset="0"/>
              </a:rPr>
            </a:br>
            <a:r>
              <a:rPr lang="en-US" sz="3200" b="1" dirty="0" smtClean="0">
                <a:latin typeface="Californian FB" pitchFamily="18" charset="0"/>
              </a:rPr>
              <a:t>National Forum on Youth Violence Prevention</a:t>
            </a:r>
            <a:br>
              <a:rPr lang="en-US" sz="3200" b="1" dirty="0" smtClean="0">
                <a:latin typeface="Californian FB" pitchFamily="18" charset="0"/>
              </a:rPr>
            </a:br>
            <a:endParaRPr lang="en-US" sz="3200" b="1" dirty="0">
              <a:latin typeface="Californian FB" pitchFamily="18" charset="0"/>
            </a:endParaRPr>
          </a:p>
        </p:txBody>
      </p:sp>
      <p:sp>
        <p:nvSpPr>
          <p:cNvPr id="3" name="Subtitle 2"/>
          <p:cNvSpPr>
            <a:spLocks noGrp="1"/>
          </p:cNvSpPr>
          <p:nvPr>
            <p:ph idx="1"/>
          </p:nvPr>
        </p:nvSpPr>
        <p:spPr>
          <a:xfrm>
            <a:off x="457200" y="2285999"/>
            <a:ext cx="8229600" cy="3840163"/>
          </a:xfrm>
        </p:spPr>
        <p:txBody>
          <a:bodyPr>
            <a:noAutofit/>
          </a:bodyPr>
          <a:lstStyle/>
          <a:p>
            <a:pPr algn="ctr">
              <a:buNone/>
            </a:pPr>
            <a:r>
              <a:rPr lang="en-US" sz="2400" b="1" dirty="0" smtClean="0">
                <a:latin typeface="Californian FB" pitchFamily="18" charset="0"/>
              </a:rPr>
              <a:t>White House Office of National Drug Control Policy</a:t>
            </a:r>
          </a:p>
          <a:p>
            <a:pPr algn="ctr">
              <a:buNone/>
            </a:pPr>
            <a:endParaRPr lang="en-US" sz="2400" dirty="0" smtClean="0">
              <a:latin typeface="Californian FB" pitchFamily="18" charset="0"/>
            </a:endParaRPr>
          </a:p>
          <a:p>
            <a:pPr algn="ctr">
              <a:buNone/>
            </a:pPr>
            <a:r>
              <a:rPr lang="en-US" sz="2400" dirty="0" smtClean="0">
                <a:latin typeface="Californian FB" pitchFamily="18" charset="0"/>
              </a:rPr>
              <a:t>ONDCP seeks to foster healthy individuals and safe communities by effectively leading the Nation’s effort to reduce drug use and its consequences.</a:t>
            </a:r>
          </a:p>
          <a:p>
            <a:pPr algn="ctr">
              <a:buNone/>
            </a:pPr>
            <a:endParaRPr lang="en-US" sz="2400" dirty="0" smtClean="0">
              <a:latin typeface="Californian FB" pitchFamily="18" charset="0"/>
            </a:endParaRPr>
          </a:p>
          <a:p>
            <a:pPr algn="ctr">
              <a:buNone/>
            </a:pPr>
            <a:endParaRPr lang="en-US" sz="2400" dirty="0" smtClean="0">
              <a:latin typeface="Californian FB" pitchFamily="18" charset="0"/>
            </a:endParaRPr>
          </a:p>
          <a:p>
            <a:pPr algn="ctr">
              <a:buNone/>
            </a:pPr>
            <a:r>
              <a:rPr lang="en-US" sz="2000" dirty="0" smtClean="0">
                <a:latin typeface="Californian FB" pitchFamily="18" charset="0"/>
              </a:rPr>
              <a:t>Gil </a:t>
            </a:r>
            <a:r>
              <a:rPr lang="en-US" sz="2000" dirty="0" err="1" smtClean="0">
                <a:latin typeface="Californian FB" pitchFamily="18" charset="0"/>
              </a:rPr>
              <a:t>Kerlikowske</a:t>
            </a:r>
            <a:r>
              <a:rPr lang="en-US" sz="2000" dirty="0" smtClean="0">
                <a:latin typeface="Californian FB" pitchFamily="18" charset="0"/>
              </a:rPr>
              <a:t>, Director</a:t>
            </a:r>
          </a:p>
          <a:p>
            <a:pPr>
              <a:buNone/>
            </a:pPr>
            <a:endParaRPr lang="en-US" sz="2400" b="1" dirty="0" smtClean="0">
              <a:latin typeface="Californian FB" pitchFamily="18" charset="0"/>
            </a:endParaRPr>
          </a:p>
        </p:txBody>
      </p:sp>
    </p:spTree>
    <p:extLst>
      <p:ext uri="{BB962C8B-B14F-4D97-AF65-F5344CB8AC3E}">
        <p14:creationId xmlns:p14="http://schemas.microsoft.com/office/powerpoint/2010/main" val="16261384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sz="quarter"/>
          </p:nvPr>
        </p:nvSpPr>
        <p:spPr/>
        <p:txBody>
          <a:bodyPr>
            <a:normAutofit/>
          </a:bodyPr>
          <a:lstStyle/>
          <a:p>
            <a:pPr eaLnBrk="1" hangingPunct="1">
              <a:defRPr/>
            </a:pPr>
            <a:r>
              <a:rPr lang="en-US" dirty="0" smtClean="0">
                <a:solidFill>
                  <a:schemeClr val="accent2"/>
                </a:solidFill>
              </a:rPr>
              <a:t>79% of teens</a:t>
            </a:r>
            <a:r>
              <a:rPr lang="en-US" sz="2400" dirty="0" smtClean="0">
                <a:solidFill>
                  <a:schemeClr val="accent2"/>
                </a:solidFill>
              </a:rPr>
              <a:t> </a:t>
            </a:r>
            <a:r>
              <a:rPr lang="en-US" dirty="0" smtClean="0"/>
              <a:t>own a cell phone</a:t>
            </a:r>
          </a:p>
        </p:txBody>
      </p:sp>
      <p:sp>
        <p:nvSpPr>
          <p:cNvPr id="18" name="Content Placeholder 17"/>
          <p:cNvSpPr>
            <a:spLocks noGrp="1"/>
          </p:cNvSpPr>
          <p:nvPr>
            <p:ph sz="quarter" idx="1"/>
          </p:nvPr>
        </p:nvSpPr>
        <p:spPr>
          <a:xfrm>
            <a:off x="304801" y="1447800"/>
            <a:ext cx="4038599" cy="3124200"/>
          </a:xfrm>
        </p:spPr>
        <p:txBody>
          <a:bodyPr/>
          <a:lstStyle/>
          <a:p>
            <a:pPr marL="0" indent="0" algn="ctr" defTabSz="914400">
              <a:spcBef>
                <a:spcPts val="0"/>
              </a:spcBef>
              <a:buNone/>
              <a:defRPr/>
            </a:pPr>
            <a:r>
              <a:rPr lang="en-US" dirty="0" smtClean="0">
                <a:latin typeface="Rockwell" pitchFamily="18" charset="0"/>
              </a:rPr>
              <a:t>Teen Girls receive</a:t>
            </a:r>
            <a:endParaRPr lang="en-US" dirty="0" smtClean="0"/>
          </a:p>
          <a:p>
            <a:pPr marL="0" indent="0" algn="ctr" defTabSz="914400">
              <a:spcBef>
                <a:spcPts val="0"/>
              </a:spcBef>
              <a:buNone/>
              <a:defRPr/>
            </a:pPr>
            <a:r>
              <a:rPr lang="en-US" sz="13000" dirty="0" smtClean="0">
                <a:solidFill>
                  <a:schemeClr val="accent2"/>
                </a:solidFill>
                <a:latin typeface="Rockwell Extra Bold" pitchFamily="18" charset="0"/>
              </a:rPr>
              <a:t>80</a:t>
            </a:r>
          </a:p>
          <a:p>
            <a:pPr marL="0" indent="0" algn="ctr" defTabSz="914400">
              <a:spcBef>
                <a:spcPts val="0"/>
              </a:spcBef>
              <a:buNone/>
              <a:defRPr/>
            </a:pPr>
            <a:r>
              <a:rPr lang="en-US" sz="2000" dirty="0" smtClean="0">
                <a:latin typeface="Rockwell" pitchFamily="18" charset="0"/>
              </a:rPr>
              <a:t>Texts/Day</a:t>
            </a:r>
          </a:p>
        </p:txBody>
      </p:sp>
      <p:sp>
        <p:nvSpPr>
          <p:cNvPr id="19" name="Content Placeholder 18"/>
          <p:cNvSpPr>
            <a:spLocks noGrp="1"/>
          </p:cNvSpPr>
          <p:nvPr>
            <p:ph sz="quarter" idx="2"/>
          </p:nvPr>
        </p:nvSpPr>
        <p:spPr>
          <a:xfrm>
            <a:off x="5029200" y="2362200"/>
            <a:ext cx="3725862" cy="2667000"/>
          </a:xfrm>
        </p:spPr>
        <p:txBody>
          <a:bodyPr/>
          <a:lstStyle/>
          <a:p>
            <a:pPr marL="0" indent="0" algn="ctr" defTabSz="914400">
              <a:spcBef>
                <a:spcPts val="0"/>
              </a:spcBef>
              <a:buNone/>
              <a:defRPr/>
            </a:pPr>
            <a:r>
              <a:rPr lang="en-US" sz="2400" dirty="0" smtClean="0">
                <a:latin typeface="Rockwell" pitchFamily="18" charset="0"/>
              </a:rPr>
              <a:t>Teen Boys only receive</a:t>
            </a:r>
          </a:p>
          <a:p>
            <a:pPr marL="0" indent="0" algn="ctr" defTabSz="914400">
              <a:spcBef>
                <a:spcPts val="0"/>
              </a:spcBef>
              <a:buNone/>
              <a:defRPr/>
            </a:pPr>
            <a:r>
              <a:rPr lang="en-US" sz="9600" dirty="0" smtClean="0">
                <a:solidFill>
                  <a:schemeClr val="accent2"/>
                </a:solidFill>
                <a:latin typeface="Rockwell Extra Bold" pitchFamily="18" charset="0"/>
              </a:rPr>
              <a:t>30</a:t>
            </a:r>
            <a:endParaRPr lang="en-US" sz="1800" dirty="0" smtClean="0">
              <a:solidFill>
                <a:schemeClr val="accent2"/>
              </a:solidFill>
              <a:latin typeface="Rockwell Extra Bold" pitchFamily="18" charset="0"/>
            </a:endParaRPr>
          </a:p>
          <a:p>
            <a:pPr marL="0" indent="0" algn="ctr" defTabSz="914400">
              <a:spcBef>
                <a:spcPts val="0"/>
              </a:spcBef>
              <a:buNone/>
              <a:defRPr/>
            </a:pPr>
            <a:r>
              <a:rPr lang="en-US" sz="1800" dirty="0" smtClean="0">
                <a:latin typeface="Rockwell" pitchFamily="18" charset="0"/>
              </a:rPr>
              <a:t>Texts/Day</a:t>
            </a:r>
          </a:p>
        </p:txBody>
      </p:sp>
      <p:sp>
        <p:nvSpPr>
          <p:cNvPr id="20" name="Content Placeholder 19"/>
          <p:cNvSpPr>
            <a:spLocks noGrp="1"/>
          </p:cNvSpPr>
          <p:nvPr>
            <p:ph sz="quarter" idx="3"/>
          </p:nvPr>
        </p:nvSpPr>
        <p:spPr>
          <a:xfrm>
            <a:off x="930275" y="5029199"/>
            <a:ext cx="7527925" cy="1158875"/>
          </a:xfrm>
        </p:spPr>
        <p:txBody>
          <a:bodyPr/>
          <a:lstStyle/>
          <a:p>
            <a:pPr algn="ctr">
              <a:buNone/>
            </a:pPr>
            <a:r>
              <a:rPr lang="en-US" sz="2800" b="1" dirty="0" smtClean="0">
                <a:solidFill>
                  <a:schemeClr val="accent2"/>
                </a:solidFill>
              </a:rPr>
              <a:t>72%</a:t>
            </a:r>
            <a:r>
              <a:rPr lang="en-US" sz="2800" dirty="0" smtClean="0">
                <a:solidFill>
                  <a:schemeClr val="accent2"/>
                </a:solidFill>
              </a:rPr>
              <a:t> of teens </a:t>
            </a:r>
            <a:r>
              <a:rPr lang="en-US" sz="2800" dirty="0" smtClean="0"/>
              <a:t>use their cell phone to </a:t>
            </a:r>
            <a:r>
              <a:rPr lang="en-US" sz="2800" b="1" dirty="0" smtClean="0"/>
              <a:t>access the internet</a:t>
            </a:r>
            <a:r>
              <a:rPr lang="en-US" sz="2800" dirty="0" smtClean="0"/>
              <a:t> or </a:t>
            </a:r>
            <a:r>
              <a:rPr lang="en-US" sz="2800" b="1" dirty="0" smtClean="0"/>
              <a:t>consume other media</a:t>
            </a:r>
          </a:p>
        </p:txBody>
      </p:sp>
    </p:spTree>
    <p:extLst>
      <p:ext uri="{BB962C8B-B14F-4D97-AF65-F5344CB8AC3E}">
        <p14:creationId xmlns:p14="http://schemas.microsoft.com/office/powerpoint/2010/main" val="294132197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pPr algn="ctr"/>
            <a:r>
              <a:rPr lang="en-US" sz="3600" b="1" i="1" dirty="0" smtClean="0"/>
              <a:t>Above the Influence</a:t>
            </a:r>
            <a:endParaRPr lang="en-US" sz="3600" b="1" i="1" dirty="0"/>
          </a:p>
        </p:txBody>
      </p:sp>
      <p:pic>
        <p:nvPicPr>
          <p:cNvPr id="17412" name="Picture 4" descr="Picture of two hands with an arrow on it and Above the Influence written beneath"/>
          <p:cNvPicPr>
            <a:picLocks noChangeAspect="1" noChangeArrowheads="1"/>
          </p:cNvPicPr>
          <p:nvPr/>
        </p:nvPicPr>
        <p:blipFill>
          <a:blip r:embed="rId3" cstate="print"/>
          <a:srcRect/>
          <a:stretch>
            <a:fillRect/>
          </a:stretch>
        </p:blipFill>
        <p:spPr bwMode="auto">
          <a:xfrm>
            <a:off x="460375" y="4445000"/>
            <a:ext cx="2514600" cy="1719263"/>
          </a:xfrm>
          <a:prstGeom prst="rect">
            <a:avLst/>
          </a:prstGeom>
          <a:noFill/>
          <a:ln w="9525" algn="ctr">
            <a:noFill/>
            <a:miter lim="800000"/>
            <a:headEnd/>
            <a:tailEnd/>
          </a:ln>
        </p:spPr>
      </p:pic>
      <p:pic>
        <p:nvPicPr>
          <p:cNvPr id="17413" name="Picture 27" descr="Picture of an arrow representing the above the influence logo"/>
          <p:cNvPicPr>
            <a:picLocks noChangeAspect="1" noChangeArrowheads="1"/>
          </p:cNvPicPr>
          <p:nvPr/>
        </p:nvPicPr>
        <p:blipFill>
          <a:blip r:embed="rId4" cstate="print"/>
          <a:srcRect/>
          <a:stretch>
            <a:fillRect/>
          </a:stretch>
        </p:blipFill>
        <p:spPr bwMode="auto">
          <a:xfrm>
            <a:off x="990600" y="2655888"/>
            <a:ext cx="2419350" cy="1611312"/>
          </a:xfrm>
          <a:prstGeom prst="rect">
            <a:avLst/>
          </a:prstGeom>
          <a:noFill/>
          <a:ln w="9525" algn="ctr">
            <a:solidFill>
              <a:schemeClr val="tx1"/>
            </a:solidFill>
            <a:miter lim="800000"/>
            <a:headEnd/>
            <a:tailEnd/>
          </a:ln>
        </p:spPr>
      </p:pic>
      <p:pic>
        <p:nvPicPr>
          <p:cNvPr id="17414" name="Picture 58" descr="youtube-preview"/>
          <p:cNvPicPr>
            <a:picLocks noChangeAspect="1" noChangeArrowheads="1"/>
          </p:cNvPicPr>
          <p:nvPr/>
        </p:nvPicPr>
        <p:blipFill>
          <a:blip r:embed="rId5" cstate="print"/>
          <a:srcRect/>
          <a:stretch>
            <a:fillRect/>
          </a:stretch>
        </p:blipFill>
        <p:spPr bwMode="auto">
          <a:xfrm>
            <a:off x="2908300" y="4029075"/>
            <a:ext cx="442913" cy="182563"/>
          </a:xfrm>
          <a:prstGeom prst="rect">
            <a:avLst/>
          </a:prstGeom>
          <a:noFill/>
          <a:ln w="9525">
            <a:noFill/>
            <a:miter lim="800000"/>
            <a:headEnd/>
            <a:tailEnd/>
          </a:ln>
        </p:spPr>
      </p:pic>
      <p:grpSp>
        <p:nvGrpSpPr>
          <p:cNvPr id="2" name="Group 7" descr="Picture of the Above the Influence logo"/>
          <p:cNvGrpSpPr>
            <a:grpSpLocks/>
          </p:cNvGrpSpPr>
          <p:nvPr/>
        </p:nvGrpSpPr>
        <p:grpSpPr bwMode="auto">
          <a:xfrm>
            <a:off x="241300" y="946150"/>
            <a:ext cx="2733675" cy="1568450"/>
            <a:chOff x="1746" y="2896"/>
            <a:chExt cx="2267" cy="1216"/>
          </a:xfrm>
        </p:grpSpPr>
        <p:sp>
          <p:nvSpPr>
            <p:cNvPr id="17416" name="Rectangle 8"/>
            <p:cNvSpPr>
              <a:spLocks noChangeArrowheads="1"/>
            </p:cNvSpPr>
            <p:nvPr/>
          </p:nvSpPr>
          <p:spPr bwMode="auto">
            <a:xfrm>
              <a:off x="1746" y="2896"/>
              <a:ext cx="2267" cy="1216"/>
            </a:xfrm>
            <a:prstGeom prst="rect">
              <a:avLst/>
            </a:prstGeom>
            <a:solidFill>
              <a:srgbClr val="BBDDFF"/>
            </a:solidFill>
            <a:ln w="9525" algn="ctr">
              <a:noFill/>
              <a:miter lim="800000"/>
              <a:headEnd/>
              <a:tailEnd/>
            </a:ln>
          </p:spPr>
          <p:txBody>
            <a:bodyPr wrap="none" anchor="ctr"/>
            <a:lstStyle/>
            <a:p>
              <a:endParaRPr lang="en-US"/>
            </a:p>
          </p:txBody>
        </p:sp>
        <p:pic>
          <p:nvPicPr>
            <p:cNvPr id="17417" name="Picture 9" descr="LA- Sportie LA 2"/>
            <p:cNvPicPr>
              <a:picLocks noChangeAspect="1" noChangeArrowheads="1"/>
            </p:cNvPicPr>
            <p:nvPr/>
          </p:nvPicPr>
          <p:blipFill>
            <a:blip r:embed="rId6" cstate="print"/>
            <a:srcRect/>
            <a:stretch>
              <a:fillRect/>
            </a:stretch>
          </p:blipFill>
          <p:spPr bwMode="auto">
            <a:xfrm>
              <a:off x="1844" y="3003"/>
              <a:ext cx="2072" cy="996"/>
            </a:xfrm>
            <a:prstGeom prst="rect">
              <a:avLst/>
            </a:prstGeom>
            <a:noFill/>
            <a:ln w="9525">
              <a:noFill/>
              <a:miter lim="800000"/>
              <a:headEnd/>
              <a:tailEnd/>
            </a:ln>
          </p:spPr>
        </p:pic>
      </p:grpSp>
      <p:sp>
        <p:nvSpPr>
          <p:cNvPr id="12" name="Content Placeholder 11"/>
          <p:cNvSpPr>
            <a:spLocks noGrp="1"/>
          </p:cNvSpPr>
          <p:nvPr>
            <p:ph idx="1"/>
          </p:nvPr>
        </p:nvSpPr>
        <p:spPr>
          <a:xfrm>
            <a:off x="3657600" y="1066800"/>
            <a:ext cx="5029200" cy="5059363"/>
          </a:xfrm>
        </p:spPr>
        <p:txBody>
          <a:bodyPr/>
          <a:lstStyle/>
          <a:p>
            <a:pPr marL="341313" indent="-341313">
              <a:spcBef>
                <a:spcPts val="0"/>
              </a:spcBef>
            </a:pPr>
            <a:r>
              <a:rPr lang="en-US" sz="1900" dirty="0" smtClean="0">
                <a:ea typeface="ヒラギノ角ゴ Pro W3"/>
                <a:cs typeface="ヒラギノ角ゴ Pro W3"/>
              </a:rPr>
              <a:t>6+ year brand investment (launched Nov 2005)</a:t>
            </a:r>
          </a:p>
          <a:p>
            <a:pPr marL="341313" indent="-341313">
              <a:spcBef>
                <a:spcPts val="0"/>
              </a:spcBef>
            </a:pPr>
            <a:endParaRPr lang="en-US" sz="1900" dirty="0" smtClean="0">
              <a:ea typeface="ヒラギノ角ゴ Pro W3"/>
              <a:cs typeface="ヒラギノ角ゴ Pro W3"/>
            </a:endParaRPr>
          </a:p>
          <a:p>
            <a:pPr marL="341313" indent="-341313">
              <a:spcBef>
                <a:spcPts val="0"/>
              </a:spcBef>
            </a:pPr>
            <a:r>
              <a:rPr lang="en-US" sz="1900" dirty="0" smtClean="0">
                <a:ea typeface="ヒラギノ角ゴ Pro W3"/>
                <a:cs typeface="ヒラギノ角ゴ Pro W3"/>
              </a:rPr>
              <a:t>Targets teens ages 12-17</a:t>
            </a:r>
          </a:p>
          <a:p>
            <a:pPr marL="341313" indent="-341313">
              <a:spcBef>
                <a:spcPts val="0"/>
              </a:spcBef>
            </a:pPr>
            <a:endParaRPr lang="en-US" sz="1900" dirty="0" smtClean="0">
              <a:ea typeface="ヒラギノ角ゴ Pro W3"/>
              <a:cs typeface="ヒラギノ角ゴ Pro W3"/>
            </a:endParaRPr>
          </a:p>
          <a:p>
            <a:pPr marL="341313" indent="-341313">
              <a:spcBef>
                <a:spcPts val="0"/>
              </a:spcBef>
            </a:pPr>
            <a:r>
              <a:rPr lang="en-US" sz="1900" dirty="0" smtClean="0">
                <a:ea typeface="ヒラギノ角ゴ Pro W3"/>
                <a:cs typeface="ヒラギノ角ゴ Pro W3"/>
              </a:rPr>
              <a:t>Brand philosophy: </a:t>
            </a:r>
          </a:p>
          <a:p>
            <a:pPr marL="798513" lvl="1" indent="-341313">
              <a:spcBef>
                <a:spcPts val="0"/>
              </a:spcBef>
              <a:buFont typeface="Arial" pitchFamily="34" charset="0"/>
              <a:buChar char="―"/>
            </a:pPr>
            <a:r>
              <a:rPr lang="en-US" sz="1900" dirty="0" smtClean="0"/>
              <a:t>Inspires them to make smart choices </a:t>
            </a:r>
          </a:p>
          <a:p>
            <a:pPr marL="798513" lvl="1" indent="-341313">
              <a:spcBef>
                <a:spcPts val="0"/>
              </a:spcBef>
              <a:buFont typeface="Arial" pitchFamily="34" charset="0"/>
              <a:buChar char="―"/>
            </a:pPr>
            <a:r>
              <a:rPr lang="en-US" sz="1900" dirty="0" smtClean="0"/>
              <a:t>Drugs/negative influences stand in the way of teens reaching their full potential</a:t>
            </a:r>
            <a:endParaRPr lang="en-US" sz="1900" dirty="0" smtClean="0">
              <a:ea typeface="ヒラギノ角ゴ Pro W3"/>
              <a:cs typeface="ヒラギノ角ゴ Pro W3"/>
            </a:endParaRPr>
          </a:p>
          <a:p>
            <a:pPr marL="341313" indent="-341313">
              <a:spcBef>
                <a:spcPts val="0"/>
              </a:spcBef>
            </a:pPr>
            <a:endParaRPr lang="en-US" sz="1900" dirty="0" smtClean="0">
              <a:ea typeface="ヒラギノ角ゴ Pro W3"/>
              <a:cs typeface="ヒラギノ角ゴ Pro W3"/>
            </a:endParaRPr>
          </a:p>
          <a:p>
            <a:pPr marL="341313" indent="-341313">
              <a:spcBef>
                <a:spcPts val="0"/>
              </a:spcBef>
            </a:pPr>
            <a:r>
              <a:rPr lang="en-US" sz="1900" dirty="0" smtClean="0">
                <a:ea typeface="ヒラギノ角ゴ Pro W3"/>
                <a:cs typeface="ヒラギノ角ゴ Pro W3"/>
              </a:rPr>
              <a:t>Evidence of effectiveness: </a:t>
            </a:r>
          </a:p>
          <a:p>
            <a:pPr marL="798513" lvl="1" indent="-341313">
              <a:spcBef>
                <a:spcPts val="0"/>
              </a:spcBef>
              <a:buFont typeface="Arial" pitchFamily="34" charset="0"/>
              <a:buChar char="―"/>
            </a:pPr>
            <a:r>
              <a:rPr lang="en-US" sz="1900" dirty="0" smtClean="0">
                <a:ea typeface="ヒラギノ角ゴ Pro W3"/>
                <a:cs typeface="ヒラギノ角ゴ Pro W3"/>
              </a:rPr>
              <a:t>Three independent research studies</a:t>
            </a:r>
          </a:p>
          <a:p>
            <a:pPr marL="798513" lvl="1" indent="-341313">
              <a:spcBef>
                <a:spcPts val="0"/>
              </a:spcBef>
              <a:buFont typeface="Arial" pitchFamily="34" charset="0"/>
              <a:buChar char="―"/>
            </a:pPr>
            <a:r>
              <a:rPr lang="en-US" sz="1900" dirty="0" smtClean="0">
                <a:ea typeface="ヒラギノ角ゴ Pro W3"/>
                <a:cs typeface="ヒラギノ角ゴ Pro W3"/>
              </a:rPr>
              <a:t>Youth tracking survey</a:t>
            </a:r>
          </a:p>
          <a:p>
            <a:pPr marL="798513" lvl="1" indent="-341313">
              <a:spcBef>
                <a:spcPts val="0"/>
              </a:spcBef>
              <a:buFont typeface="Arial" pitchFamily="34" charset="0"/>
              <a:buChar char="―"/>
            </a:pPr>
            <a:r>
              <a:rPr lang="en-US" sz="1900" u="sng" dirty="0" smtClean="0">
                <a:ea typeface="ヒラギノ角ゴ Pro W3"/>
                <a:cs typeface="ヒラギノ角ゴ Pro W3"/>
              </a:rPr>
              <a:t>Youth exposed to ATI campaign are less likely to initiate/use</a:t>
            </a:r>
            <a:endParaRPr lang="en-US" sz="1900" dirty="0"/>
          </a:p>
        </p:txBody>
      </p:sp>
      <p:sp>
        <p:nvSpPr>
          <p:cNvPr id="3" name="Slide Number Placeholder 2"/>
          <p:cNvSpPr>
            <a:spLocks noGrp="1"/>
          </p:cNvSpPr>
          <p:nvPr>
            <p:ph type="sldNum" sz="quarter" idx="12"/>
          </p:nvPr>
        </p:nvSpPr>
        <p:spPr/>
        <p:txBody>
          <a:bodyPr/>
          <a:lstStyle/>
          <a:p>
            <a:pPr>
              <a:defRPr/>
            </a:pPr>
            <a:fld id="{CA8ECE3D-50F6-4657-BCB3-B3B543490492}" type="slidenum">
              <a:rPr lang="en-US" smtClean="0"/>
              <a:pPr>
                <a:defRPr/>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sz="quarter"/>
          </p:nvPr>
        </p:nvSpPr>
        <p:spPr>
          <a:xfrm>
            <a:off x="457201" y="228600"/>
            <a:ext cx="8229600" cy="1066800"/>
          </a:xfrm>
        </p:spPr>
        <p:txBody>
          <a:bodyPr/>
          <a:lstStyle/>
          <a:p>
            <a:pPr algn="ctr"/>
            <a:r>
              <a:rPr lang="en-US" sz="3600" b="1" i="1" dirty="0" smtClean="0"/>
              <a:t>Above the Influence</a:t>
            </a:r>
            <a:endParaRPr lang="en-US" sz="3600" b="1" i="1" dirty="0"/>
          </a:p>
        </p:txBody>
      </p:sp>
      <p:sp>
        <p:nvSpPr>
          <p:cNvPr id="18442" name="Line 37" descr="Vertical line dividing page in half" title="Vertical Line"/>
          <p:cNvSpPr>
            <a:spLocks noChangeShapeType="1"/>
          </p:cNvSpPr>
          <p:nvPr/>
        </p:nvSpPr>
        <p:spPr bwMode="auto">
          <a:xfrm>
            <a:off x="4421188" y="1104900"/>
            <a:ext cx="0" cy="5148263"/>
          </a:xfrm>
          <a:prstGeom prst="line">
            <a:avLst/>
          </a:prstGeom>
          <a:noFill/>
          <a:ln w="9525">
            <a:solidFill>
              <a:srgbClr val="996600"/>
            </a:solidFill>
            <a:round/>
            <a:headEnd/>
            <a:tailEnd/>
          </a:ln>
        </p:spPr>
        <p:txBody>
          <a:bodyPr wrap="none" anchor="ctr"/>
          <a:lstStyle/>
          <a:p>
            <a:endParaRPr lang="en-US"/>
          </a:p>
        </p:txBody>
      </p:sp>
      <p:sp>
        <p:nvSpPr>
          <p:cNvPr id="18443" name="Line 38" descr="Horizontal line dividing page in half" title="Horizontal Line"/>
          <p:cNvSpPr>
            <a:spLocks noChangeShapeType="1"/>
          </p:cNvSpPr>
          <p:nvPr/>
        </p:nvSpPr>
        <p:spPr bwMode="auto">
          <a:xfrm>
            <a:off x="442913" y="3698875"/>
            <a:ext cx="8572500" cy="0"/>
          </a:xfrm>
          <a:prstGeom prst="line">
            <a:avLst/>
          </a:prstGeom>
          <a:noFill/>
          <a:ln w="9525">
            <a:solidFill>
              <a:srgbClr val="996600"/>
            </a:solidFill>
            <a:round/>
            <a:headEnd/>
            <a:tailEnd/>
          </a:ln>
        </p:spPr>
        <p:txBody>
          <a:bodyPr wrap="none" anchor="ctr"/>
          <a:lstStyle/>
          <a:p>
            <a:endParaRPr lang="en-US"/>
          </a:p>
        </p:txBody>
      </p:sp>
      <p:sp>
        <p:nvSpPr>
          <p:cNvPr id="33" name="Content Placeholder 32"/>
          <p:cNvSpPr>
            <a:spLocks noGrp="1"/>
          </p:cNvSpPr>
          <p:nvPr>
            <p:ph sz="quarter" idx="1"/>
          </p:nvPr>
        </p:nvSpPr>
        <p:spPr>
          <a:xfrm>
            <a:off x="381000" y="1295400"/>
            <a:ext cx="3954463" cy="2346325"/>
          </a:xfrm>
        </p:spPr>
        <p:txBody>
          <a:bodyPr/>
          <a:lstStyle/>
          <a:p>
            <a:pPr marL="338745" indent="-338745" algn="ctr" defTabSz="914400" eaLnBrk="1" fontAlgn="auto" hangingPunct="1">
              <a:spcBef>
                <a:spcPts val="0"/>
              </a:spcBef>
              <a:spcAft>
                <a:spcPts val="0"/>
              </a:spcAft>
              <a:buNone/>
              <a:defRPr/>
            </a:pPr>
            <a:r>
              <a:rPr lang="en-US" sz="1800" b="1" dirty="0" smtClean="0">
                <a:solidFill>
                  <a:schemeClr val="tx2">
                    <a:lumMod val="60000"/>
                    <a:lumOff val="40000"/>
                  </a:schemeClr>
                </a:solidFill>
                <a:ea typeface="ヒラギノ角ゴ Pro W3" pitchFamily="28" charset="-128"/>
              </a:rPr>
              <a:t>Teens Know and See It </a:t>
            </a:r>
          </a:p>
          <a:p>
            <a:pPr algn="ctr">
              <a:lnSpc>
                <a:spcPct val="80000"/>
              </a:lnSpc>
              <a:buNone/>
            </a:pPr>
            <a:r>
              <a:rPr lang="en-US" sz="1800" b="1" dirty="0" smtClean="0">
                <a:ea typeface="ヒラギノ角ゴ Pro W3"/>
                <a:cs typeface="Arial Unicode MS" pitchFamily="34" charset="-128"/>
              </a:rPr>
              <a:t>85% aware</a:t>
            </a:r>
            <a:r>
              <a:rPr lang="en-US" sz="1800" dirty="0" smtClean="0">
                <a:ea typeface="ヒラギノ角ゴ Pro W3"/>
                <a:cs typeface="Arial Unicode MS" pitchFamily="34" charset="-128"/>
              </a:rPr>
              <a:t> of </a:t>
            </a:r>
            <a:r>
              <a:rPr lang="en-US" sz="1800" i="1" dirty="0" smtClean="0">
                <a:ea typeface="ヒラギノ角ゴ Pro W3"/>
                <a:cs typeface="Arial Unicode MS" pitchFamily="34" charset="-128"/>
              </a:rPr>
              <a:t>Above the Influence</a:t>
            </a:r>
            <a:r>
              <a:rPr lang="en-US" sz="1800" dirty="0" smtClean="0">
                <a:ea typeface="ヒラギノ角ゴ Pro W3"/>
                <a:cs typeface="Arial Unicode MS" pitchFamily="34" charset="-128"/>
              </a:rPr>
              <a:t> advertising</a:t>
            </a:r>
          </a:p>
        </p:txBody>
      </p:sp>
      <p:grpSp>
        <p:nvGrpSpPr>
          <p:cNvPr id="3" name="Group 10" descr="Picture of the following logos: Above the Influence; Burger King; and Coca-Cola"/>
          <p:cNvGrpSpPr>
            <a:grpSpLocks/>
          </p:cNvGrpSpPr>
          <p:nvPr/>
        </p:nvGrpSpPr>
        <p:grpSpPr bwMode="auto">
          <a:xfrm>
            <a:off x="228600" y="838200"/>
            <a:ext cx="4594225" cy="2720975"/>
            <a:chOff x="2866" y="334"/>
            <a:chExt cx="2894" cy="1429"/>
          </a:xfrm>
        </p:grpSpPr>
        <p:sp>
          <p:nvSpPr>
            <p:cNvPr id="29718" name="Rectangle 11"/>
            <p:cNvSpPr>
              <a:spLocks noChangeArrowheads="1"/>
            </p:cNvSpPr>
            <p:nvPr/>
          </p:nvSpPr>
          <p:spPr bwMode="auto">
            <a:xfrm>
              <a:off x="2866" y="334"/>
              <a:ext cx="2894" cy="200"/>
            </a:xfrm>
            <a:prstGeom prst="rect">
              <a:avLst/>
            </a:prstGeom>
            <a:noFill/>
            <a:ln w="9525">
              <a:noFill/>
              <a:miter lim="800000"/>
              <a:headEnd/>
              <a:tailEnd/>
            </a:ln>
          </p:spPr>
          <p:txBody>
            <a:bodyPr/>
            <a:lstStyle/>
            <a:p>
              <a:pPr marL="3175" indent="-3175" algn="ctr" fontAlgn="auto">
                <a:lnSpc>
                  <a:spcPct val="90000"/>
                </a:lnSpc>
                <a:spcBef>
                  <a:spcPct val="105000"/>
                </a:spcBef>
                <a:spcAft>
                  <a:spcPts val="0"/>
                </a:spcAft>
                <a:buClr>
                  <a:srgbClr val="3399FF"/>
                </a:buClr>
                <a:tabLst>
                  <a:tab pos="233363" algn="l"/>
                </a:tabLst>
                <a:defRPr/>
              </a:pPr>
              <a:endParaRPr lang="en-US" sz="2000" b="1" dirty="0">
                <a:solidFill>
                  <a:schemeClr val="tx2">
                    <a:lumMod val="60000"/>
                    <a:lumOff val="40000"/>
                  </a:schemeClr>
                </a:solidFill>
                <a:latin typeface="+mn-lt"/>
                <a:ea typeface="ヒラギノ角ゴ Pro W3" pitchFamily="28" charset="-128"/>
                <a:cs typeface="+mn-cs"/>
              </a:endParaRPr>
            </a:p>
          </p:txBody>
        </p:sp>
        <p:sp>
          <p:nvSpPr>
            <p:cNvPr id="18449" name="Text Box 12"/>
            <p:cNvSpPr txBox="1">
              <a:spLocks noChangeArrowheads="1"/>
            </p:cNvSpPr>
            <p:nvPr/>
          </p:nvSpPr>
          <p:spPr bwMode="auto">
            <a:xfrm>
              <a:off x="3142" y="585"/>
              <a:ext cx="2235" cy="507"/>
            </a:xfrm>
            <a:prstGeom prst="rect">
              <a:avLst/>
            </a:prstGeom>
            <a:noFill/>
            <a:ln w="9525">
              <a:noFill/>
              <a:miter lim="800000"/>
              <a:headEnd/>
              <a:tailEnd/>
            </a:ln>
          </p:spPr>
          <p:txBody>
            <a:bodyPr/>
            <a:lstStyle/>
            <a:p>
              <a:pPr algn="ctr">
                <a:lnSpc>
                  <a:spcPct val="80000"/>
                </a:lnSpc>
              </a:pPr>
              <a:endParaRPr lang="en-US" sz="1400" dirty="0">
                <a:ea typeface="ヒラギノ角ゴ Pro W3"/>
                <a:cs typeface="Arial Unicode MS" pitchFamily="34" charset="-128"/>
              </a:endParaRPr>
            </a:p>
          </p:txBody>
        </p:sp>
        <p:grpSp>
          <p:nvGrpSpPr>
            <p:cNvPr id="4" name="Group 13"/>
            <p:cNvGrpSpPr>
              <a:grpSpLocks/>
            </p:cNvGrpSpPr>
            <p:nvPr/>
          </p:nvGrpSpPr>
          <p:grpSpPr bwMode="auto">
            <a:xfrm>
              <a:off x="3232" y="1118"/>
              <a:ext cx="2085" cy="645"/>
              <a:chOff x="2746" y="1160"/>
              <a:chExt cx="2260" cy="700"/>
            </a:xfrm>
          </p:grpSpPr>
          <p:pic>
            <p:nvPicPr>
              <p:cNvPr id="18451" name="Picture 14" descr="ATI"/>
              <p:cNvPicPr>
                <a:picLocks noChangeAspect="1" noChangeArrowheads="1"/>
              </p:cNvPicPr>
              <p:nvPr/>
            </p:nvPicPr>
            <p:blipFill>
              <a:blip r:embed="rId3" cstate="print"/>
              <a:srcRect/>
              <a:stretch>
                <a:fillRect/>
              </a:stretch>
            </p:blipFill>
            <p:spPr bwMode="auto">
              <a:xfrm>
                <a:off x="3006" y="1285"/>
                <a:ext cx="458" cy="471"/>
              </a:xfrm>
              <a:prstGeom prst="rect">
                <a:avLst/>
              </a:prstGeom>
              <a:noFill/>
              <a:ln w="9525">
                <a:noFill/>
                <a:miter lim="800000"/>
                <a:headEnd/>
                <a:tailEnd/>
              </a:ln>
            </p:spPr>
          </p:pic>
          <p:pic>
            <p:nvPicPr>
              <p:cNvPr id="18452" name="Picture 16" descr="coca-cola_logo_script"/>
              <p:cNvPicPr>
                <a:picLocks noChangeAspect="1" noChangeArrowheads="1"/>
              </p:cNvPicPr>
              <p:nvPr/>
            </p:nvPicPr>
            <p:blipFill>
              <a:blip r:embed="rId4" cstate="print"/>
              <a:srcRect/>
              <a:stretch>
                <a:fillRect/>
              </a:stretch>
            </p:blipFill>
            <p:spPr bwMode="auto">
              <a:xfrm>
                <a:off x="4139" y="1358"/>
                <a:ext cx="592" cy="231"/>
              </a:xfrm>
              <a:prstGeom prst="rect">
                <a:avLst/>
              </a:prstGeom>
              <a:noFill/>
              <a:ln w="9525">
                <a:noFill/>
                <a:miter lim="800000"/>
                <a:headEnd/>
                <a:tailEnd/>
              </a:ln>
            </p:spPr>
          </p:pic>
          <p:pic>
            <p:nvPicPr>
              <p:cNvPr id="18453" name="Picture 17" descr="new-burger-king-logo"/>
              <p:cNvPicPr>
                <a:picLocks noChangeAspect="1" noChangeArrowheads="1"/>
              </p:cNvPicPr>
              <p:nvPr/>
            </p:nvPicPr>
            <p:blipFill>
              <a:blip r:embed="rId5" cstate="print"/>
              <a:srcRect/>
              <a:stretch>
                <a:fillRect/>
              </a:stretch>
            </p:blipFill>
            <p:spPr bwMode="auto">
              <a:xfrm>
                <a:off x="3697" y="1317"/>
                <a:ext cx="306" cy="314"/>
              </a:xfrm>
              <a:prstGeom prst="rect">
                <a:avLst/>
              </a:prstGeom>
              <a:noFill/>
              <a:ln w="9525">
                <a:noFill/>
                <a:miter lim="800000"/>
                <a:headEnd/>
                <a:tailEnd/>
              </a:ln>
            </p:spPr>
          </p:pic>
          <p:sp>
            <p:nvSpPr>
              <p:cNvPr id="18454" name="Rectangle 18"/>
              <p:cNvSpPr>
                <a:spLocks noChangeArrowheads="1"/>
              </p:cNvSpPr>
              <p:nvPr/>
            </p:nvSpPr>
            <p:spPr bwMode="auto">
              <a:xfrm>
                <a:off x="2746" y="1733"/>
                <a:ext cx="2260" cy="123"/>
              </a:xfrm>
              <a:prstGeom prst="rect">
                <a:avLst/>
              </a:prstGeom>
              <a:noFill/>
              <a:ln w="9525">
                <a:noFill/>
                <a:miter lim="800000"/>
                <a:headEnd/>
                <a:tailEnd/>
              </a:ln>
            </p:spPr>
            <p:txBody>
              <a:bodyPr>
                <a:spAutoFit/>
              </a:bodyPr>
              <a:lstStyle/>
              <a:p>
                <a:pPr algn="ctr"/>
                <a:r>
                  <a:rPr lang="en-US" sz="800">
                    <a:ea typeface="ヒラギノ角ゴ Pro W3"/>
                    <a:cs typeface="Arial Unicode MS" pitchFamily="34" charset="-128"/>
                  </a:rPr>
                  <a:t>Ad Awareness, OTX Research 2011</a:t>
                </a:r>
              </a:p>
            </p:txBody>
          </p:sp>
          <p:sp>
            <p:nvSpPr>
              <p:cNvPr id="18455" name="AutoShape 23"/>
              <p:cNvSpPr>
                <a:spLocks noChangeArrowheads="1"/>
              </p:cNvSpPr>
              <p:nvPr/>
            </p:nvSpPr>
            <p:spPr bwMode="auto">
              <a:xfrm>
                <a:off x="2753" y="1160"/>
                <a:ext cx="2239" cy="700"/>
              </a:xfrm>
              <a:prstGeom prst="flowChartAlternateProcess">
                <a:avLst/>
              </a:prstGeom>
              <a:noFill/>
              <a:ln w="9525">
                <a:solidFill>
                  <a:srgbClr val="606060"/>
                </a:solidFill>
                <a:miter lim="800000"/>
                <a:headEnd/>
                <a:tailEnd/>
              </a:ln>
            </p:spPr>
            <p:txBody>
              <a:bodyPr wrap="none" anchor="ctr"/>
              <a:lstStyle/>
              <a:p>
                <a:endParaRPr lang="en-US">
                  <a:ea typeface="ヒラギノ角ゴ Pro W3"/>
                  <a:cs typeface="ヒラギノ角ゴ Pro W3"/>
                </a:endParaRPr>
              </a:p>
            </p:txBody>
          </p:sp>
        </p:grpSp>
      </p:grpSp>
      <p:sp>
        <p:nvSpPr>
          <p:cNvPr id="34" name="Content Placeholder 33"/>
          <p:cNvSpPr>
            <a:spLocks noGrp="1"/>
          </p:cNvSpPr>
          <p:nvPr>
            <p:ph sz="quarter" idx="2"/>
          </p:nvPr>
        </p:nvSpPr>
        <p:spPr>
          <a:xfrm>
            <a:off x="4495800" y="1295400"/>
            <a:ext cx="4191000" cy="2346325"/>
          </a:xfrm>
        </p:spPr>
        <p:txBody>
          <a:bodyPr/>
          <a:lstStyle/>
          <a:p>
            <a:pPr marL="338745" indent="-338745" algn="ctr" defTabSz="914400" eaLnBrk="1" fontAlgn="auto" hangingPunct="1">
              <a:spcBef>
                <a:spcPts val="0"/>
              </a:spcBef>
              <a:spcAft>
                <a:spcPts val="0"/>
              </a:spcAft>
              <a:buNone/>
              <a:defRPr/>
            </a:pPr>
            <a:r>
              <a:rPr lang="en-US" sz="1800" b="1" dirty="0" smtClean="0">
                <a:solidFill>
                  <a:schemeClr val="tx2">
                    <a:lumMod val="60000"/>
                    <a:lumOff val="40000"/>
                  </a:schemeClr>
                </a:solidFill>
                <a:ea typeface="ヒラギノ角ゴ Pro W3" pitchFamily="28" charset="-128"/>
              </a:rPr>
              <a:t>Resonates Across Groups</a:t>
            </a:r>
          </a:p>
          <a:p>
            <a:pPr algn="ctr">
              <a:lnSpc>
                <a:spcPct val="80000"/>
              </a:lnSpc>
              <a:buNone/>
            </a:pPr>
            <a:r>
              <a:rPr lang="en-US" sz="1800" b="1" dirty="0" smtClean="0">
                <a:ea typeface="ヒラギノ角ゴ Pro W3"/>
                <a:cs typeface="Arial Unicode MS" pitchFamily="34" charset="-128"/>
              </a:rPr>
              <a:t>&gt;75% teens</a:t>
            </a:r>
            <a:r>
              <a:rPr lang="en-US" sz="1800" dirty="0" smtClean="0">
                <a:ea typeface="ヒラギノ角ゴ Pro W3"/>
                <a:cs typeface="Arial Unicode MS" pitchFamily="34" charset="-128"/>
              </a:rPr>
              <a:t> say </a:t>
            </a:r>
            <a:r>
              <a:rPr lang="en-US" sz="1800" i="1" dirty="0" smtClean="0">
                <a:ea typeface="ヒラギノ角ゴ Pro W3"/>
                <a:cs typeface="Arial Unicode MS" pitchFamily="34" charset="-128"/>
              </a:rPr>
              <a:t>Above the Influence</a:t>
            </a:r>
            <a:r>
              <a:rPr lang="en-US" sz="1800" dirty="0" smtClean="0">
                <a:ea typeface="ヒラギノ角ゴ Pro W3"/>
                <a:cs typeface="Arial Unicode MS" pitchFamily="34" charset="-128"/>
              </a:rPr>
              <a:t> speaks to someone </a:t>
            </a:r>
            <a:r>
              <a:rPr lang="en-US" sz="1800" smtClean="0">
                <a:ea typeface="ヒラギノ角ゴ Pro W3"/>
                <a:cs typeface="Arial Unicode MS" pitchFamily="34" charset="-128"/>
              </a:rPr>
              <a:t>like me</a:t>
            </a:r>
            <a:endParaRPr lang="en-US" sz="1800" dirty="0" smtClean="0">
              <a:ea typeface="ヒラギノ角ゴ Pro W3"/>
              <a:cs typeface="Arial Unicode MS" pitchFamily="34" charset="-128"/>
            </a:endParaRPr>
          </a:p>
        </p:txBody>
      </p:sp>
      <p:sp>
        <p:nvSpPr>
          <p:cNvPr id="18459" name="Rectangle 8"/>
          <p:cNvSpPr>
            <a:spLocks noChangeArrowheads="1"/>
          </p:cNvSpPr>
          <p:nvPr/>
        </p:nvSpPr>
        <p:spPr bwMode="auto">
          <a:xfrm>
            <a:off x="5407698" y="2523324"/>
            <a:ext cx="454049" cy="643584"/>
          </a:xfrm>
          <a:prstGeom prst="rect">
            <a:avLst/>
          </a:prstGeom>
          <a:noFill/>
          <a:ln w="9525">
            <a:noFill/>
            <a:miter lim="800000"/>
            <a:headEnd/>
            <a:tailEnd/>
          </a:ln>
        </p:spPr>
        <p:txBody>
          <a:bodyPr wrap="none">
            <a:spAutoFit/>
          </a:bodyPr>
          <a:lstStyle/>
          <a:p>
            <a:pPr algn="r"/>
            <a:r>
              <a:rPr lang="en-US" sz="3600" b="1">
                <a:solidFill>
                  <a:srgbClr val="996600"/>
                </a:solidFill>
                <a:ea typeface="ヒラギノ角ゴ Pro W3"/>
                <a:cs typeface="Arial Unicode MS" pitchFamily="34" charset="-128"/>
              </a:rPr>
              <a:t>=</a:t>
            </a:r>
          </a:p>
        </p:txBody>
      </p:sp>
      <p:sp>
        <p:nvSpPr>
          <p:cNvPr id="18460" name="AutoShape 9" title="Vertical Line"/>
          <p:cNvSpPr>
            <a:spLocks/>
          </p:cNvSpPr>
          <p:nvPr/>
        </p:nvSpPr>
        <p:spPr bwMode="auto">
          <a:xfrm>
            <a:off x="5922007" y="2275792"/>
            <a:ext cx="82682" cy="1140553"/>
          </a:xfrm>
          <a:prstGeom prst="leftBrace">
            <a:avLst>
              <a:gd name="adj1" fmla="val 89305"/>
              <a:gd name="adj2" fmla="val 50000"/>
            </a:avLst>
          </a:prstGeom>
          <a:noFill/>
          <a:ln w="9525">
            <a:solidFill>
              <a:schemeClr val="tx1"/>
            </a:solidFill>
            <a:round/>
            <a:headEnd/>
            <a:tailEnd/>
          </a:ln>
        </p:spPr>
        <p:txBody>
          <a:bodyPr wrap="none" anchor="ctr"/>
          <a:lstStyle/>
          <a:p>
            <a:endParaRPr lang="en-US">
              <a:ea typeface="ヒラギノ角ゴ Pro W3"/>
              <a:cs typeface="ヒラギノ角ゴ Pro W3"/>
            </a:endParaRPr>
          </a:p>
        </p:txBody>
      </p:sp>
      <p:sp>
        <p:nvSpPr>
          <p:cNvPr id="18458" name="Rectangle 7"/>
          <p:cNvSpPr>
            <a:spLocks noChangeArrowheads="1"/>
          </p:cNvSpPr>
          <p:nvPr/>
        </p:nvSpPr>
        <p:spPr bwMode="auto">
          <a:xfrm>
            <a:off x="5958443" y="2188204"/>
            <a:ext cx="1734917" cy="1323346"/>
          </a:xfrm>
          <a:prstGeom prst="rect">
            <a:avLst/>
          </a:prstGeom>
          <a:noFill/>
          <a:ln w="9525">
            <a:noFill/>
            <a:miter lim="800000"/>
            <a:headEnd/>
            <a:tailEnd/>
          </a:ln>
        </p:spPr>
        <p:txBody>
          <a:bodyPr wrap="none">
            <a:spAutoFit/>
          </a:bodyPr>
          <a:lstStyle/>
          <a:p>
            <a:r>
              <a:rPr lang="en-US" sz="1600" dirty="0">
                <a:ea typeface="ヒラギノ角ゴ Pro W3"/>
                <a:cs typeface="Arial Unicode MS" pitchFamily="34" charset="-128"/>
              </a:rPr>
              <a:t>African American</a:t>
            </a:r>
          </a:p>
          <a:p>
            <a:r>
              <a:rPr lang="en-US" sz="1600" dirty="0">
                <a:ea typeface="ヒラギノ角ゴ Pro W3"/>
                <a:cs typeface="Arial Unicode MS" pitchFamily="34" charset="-128"/>
              </a:rPr>
              <a:t>Hispanic</a:t>
            </a:r>
          </a:p>
          <a:p>
            <a:r>
              <a:rPr lang="en-US" sz="1600" dirty="0">
                <a:ea typeface="ヒラギノ角ゴ Pro W3"/>
                <a:cs typeface="Arial Unicode MS" pitchFamily="34" charset="-128"/>
              </a:rPr>
              <a:t>White</a:t>
            </a:r>
          </a:p>
          <a:p>
            <a:r>
              <a:rPr lang="en-US" sz="1600" dirty="0">
                <a:ea typeface="ヒラギノ角ゴ Pro W3"/>
                <a:cs typeface="Arial Unicode MS" pitchFamily="34" charset="-128"/>
              </a:rPr>
              <a:t>Boys</a:t>
            </a:r>
          </a:p>
          <a:p>
            <a:r>
              <a:rPr lang="en-US" sz="1600" dirty="0">
                <a:ea typeface="ヒラギノ角ゴ Pro W3"/>
                <a:cs typeface="Arial Unicode MS" pitchFamily="34" charset="-128"/>
              </a:rPr>
              <a:t>Girls</a:t>
            </a:r>
          </a:p>
        </p:txBody>
      </p:sp>
      <p:sp>
        <p:nvSpPr>
          <p:cNvPr id="35" name="Content Placeholder 34"/>
          <p:cNvSpPr>
            <a:spLocks noGrp="1"/>
          </p:cNvSpPr>
          <p:nvPr>
            <p:ph sz="quarter" idx="3"/>
          </p:nvPr>
        </p:nvSpPr>
        <p:spPr>
          <a:xfrm>
            <a:off x="457200" y="3733800"/>
            <a:ext cx="3802063" cy="2514600"/>
          </a:xfrm>
        </p:spPr>
        <p:txBody>
          <a:bodyPr/>
          <a:lstStyle/>
          <a:p>
            <a:pPr marL="338745" indent="-338745" algn="ctr" defTabSz="914400" eaLnBrk="1" fontAlgn="auto" hangingPunct="1">
              <a:spcBef>
                <a:spcPts val="0"/>
              </a:spcBef>
              <a:spcAft>
                <a:spcPts val="0"/>
              </a:spcAft>
              <a:buNone/>
              <a:defRPr/>
            </a:pPr>
            <a:r>
              <a:rPr lang="en-US" sz="1800" b="1" dirty="0" smtClean="0">
                <a:solidFill>
                  <a:schemeClr val="tx2">
                    <a:lumMod val="60000"/>
                    <a:lumOff val="40000"/>
                  </a:schemeClr>
                </a:solidFill>
                <a:ea typeface="ヒラギノ角ゴ Pro W3" pitchFamily="28" charset="-128"/>
              </a:rPr>
              <a:t>Addresses a Variety of Substances</a:t>
            </a:r>
          </a:p>
          <a:p>
            <a:pPr marL="338745" indent="-338745" algn="ctr" defTabSz="914400" eaLnBrk="1" fontAlgn="auto" hangingPunct="1">
              <a:spcBef>
                <a:spcPts val="0"/>
              </a:spcBef>
              <a:spcAft>
                <a:spcPts val="0"/>
              </a:spcAft>
              <a:buNone/>
              <a:defRPr/>
            </a:pPr>
            <a:r>
              <a:rPr lang="en-US" sz="1800" dirty="0" smtClean="0">
                <a:ea typeface="ヒラギノ角ゴ Pro W3"/>
                <a:cs typeface="ヒラギノ角ゴ Pro W3"/>
              </a:rPr>
              <a:t>Teens tell us </a:t>
            </a:r>
            <a:r>
              <a:rPr lang="en-US" sz="1800" i="1" dirty="0" smtClean="0">
                <a:ea typeface="ヒラギノ角ゴ Pro W3"/>
                <a:cs typeface="ヒラギノ角ゴ Pro W3"/>
              </a:rPr>
              <a:t>Above the Influence</a:t>
            </a:r>
            <a:r>
              <a:rPr lang="en-US" sz="1800" dirty="0" smtClean="0">
                <a:ea typeface="ヒラギノ角ゴ Pro W3"/>
                <a:cs typeface="ヒラギノ角ゴ Pro W3"/>
              </a:rPr>
              <a:t> could apply to everything — prescription drugs, alcohol and marijuana</a:t>
            </a:r>
          </a:p>
        </p:txBody>
      </p:sp>
      <p:pic>
        <p:nvPicPr>
          <p:cNvPr id="16398" name="Picture 27" descr="Bottles of alcohol" title="Alcohol"/>
          <p:cNvPicPr>
            <a:picLocks noChangeAspect="1" noChangeArrowheads="1"/>
          </p:cNvPicPr>
          <p:nvPr/>
        </p:nvPicPr>
        <p:blipFill>
          <a:blip r:embed="rId6" cstate="print"/>
          <a:srcRect/>
          <a:stretch>
            <a:fillRect/>
          </a:stretch>
        </p:blipFill>
        <p:spPr bwMode="auto">
          <a:xfrm>
            <a:off x="2057400" y="5410200"/>
            <a:ext cx="935037" cy="835025"/>
          </a:xfrm>
          <a:prstGeom prst="rect">
            <a:avLst/>
          </a:prstGeom>
          <a:noFill/>
          <a:ln w="9525">
            <a:noFill/>
            <a:miter lim="800000"/>
            <a:headEnd/>
            <a:tailEnd/>
          </a:ln>
        </p:spPr>
      </p:pic>
      <p:pic>
        <p:nvPicPr>
          <p:cNvPr id="16399" name="Picture 28" descr="marijuana_leaf"/>
          <p:cNvPicPr>
            <a:picLocks noChangeAspect="1" noChangeArrowheads="1"/>
          </p:cNvPicPr>
          <p:nvPr/>
        </p:nvPicPr>
        <p:blipFill>
          <a:blip r:embed="rId7" cstate="print"/>
          <a:srcRect/>
          <a:stretch>
            <a:fillRect/>
          </a:stretch>
        </p:blipFill>
        <p:spPr bwMode="auto">
          <a:xfrm>
            <a:off x="3352800" y="5334000"/>
            <a:ext cx="795337" cy="839787"/>
          </a:xfrm>
          <a:prstGeom prst="rect">
            <a:avLst/>
          </a:prstGeom>
          <a:noFill/>
          <a:ln w="9525">
            <a:noFill/>
            <a:miter lim="800000"/>
            <a:headEnd/>
            <a:tailEnd/>
          </a:ln>
        </p:spPr>
      </p:pic>
      <p:pic>
        <p:nvPicPr>
          <p:cNvPr id="16400" name="Picture 29" descr="Bottles of prescription pills" title="Pills"/>
          <p:cNvPicPr>
            <a:picLocks noChangeAspect="1" noChangeArrowheads="1"/>
          </p:cNvPicPr>
          <p:nvPr/>
        </p:nvPicPr>
        <p:blipFill>
          <a:blip r:embed="rId8" cstate="print"/>
          <a:srcRect/>
          <a:stretch>
            <a:fillRect/>
          </a:stretch>
        </p:blipFill>
        <p:spPr bwMode="auto">
          <a:xfrm>
            <a:off x="685800" y="5410200"/>
            <a:ext cx="1085850" cy="676275"/>
          </a:xfrm>
          <a:prstGeom prst="rect">
            <a:avLst/>
          </a:prstGeom>
          <a:noFill/>
          <a:ln w="9525">
            <a:noFill/>
            <a:miter lim="800000"/>
            <a:headEnd/>
            <a:tailEnd/>
          </a:ln>
        </p:spPr>
      </p:pic>
      <p:sp>
        <p:nvSpPr>
          <p:cNvPr id="36" name="Content Placeholder 35"/>
          <p:cNvSpPr>
            <a:spLocks noGrp="1"/>
          </p:cNvSpPr>
          <p:nvPr>
            <p:ph sz="quarter" idx="4"/>
          </p:nvPr>
        </p:nvSpPr>
        <p:spPr>
          <a:xfrm>
            <a:off x="4495800" y="3733800"/>
            <a:ext cx="4419600" cy="2514600"/>
          </a:xfrm>
        </p:spPr>
        <p:txBody>
          <a:bodyPr/>
          <a:lstStyle/>
          <a:p>
            <a:pPr marL="338745" indent="-338745" algn="ctr" defTabSz="914400" eaLnBrk="1" fontAlgn="auto" hangingPunct="1">
              <a:spcBef>
                <a:spcPts val="0"/>
              </a:spcBef>
              <a:spcAft>
                <a:spcPts val="0"/>
              </a:spcAft>
              <a:buNone/>
              <a:defRPr/>
            </a:pPr>
            <a:r>
              <a:rPr lang="en-US" sz="1800" b="1" dirty="0" smtClean="0">
                <a:solidFill>
                  <a:schemeClr val="tx2">
                    <a:lumMod val="60000"/>
                    <a:lumOff val="40000"/>
                  </a:schemeClr>
                </a:solidFill>
                <a:ea typeface="ヒラギノ角ゴ Pro W3" pitchFamily="28" charset="-128"/>
              </a:rPr>
              <a:t>Teens Making ATI Their Own</a:t>
            </a:r>
          </a:p>
        </p:txBody>
      </p:sp>
      <p:pic>
        <p:nvPicPr>
          <p:cNvPr id="32" name="Picture 14" descr="Modern graphic of Above the Influence graphic with splaches of color surrounding the upward pointing arrow within a circle." title="ATI graphic"/>
          <p:cNvPicPr>
            <a:picLocks noChangeAspect="1" noChangeArrowheads="1"/>
          </p:cNvPicPr>
          <p:nvPr/>
        </p:nvPicPr>
        <p:blipFill>
          <a:blip r:embed="rId9" cstate="print"/>
          <a:srcRect b="25977"/>
          <a:stretch>
            <a:fillRect/>
          </a:stretch>
        </p:blipFill>
        <p:spPr bwMode="auto">
          <a:xfrm>
            <a:off x="4602163" y="4264025"/>
            <a:ext cx="1190625" cy="1101725"/>
          </a:xfrm>
          <a:prstGeom prst="rect">
            <a:avLst/>
          </a:prstGeom>
          <a:noFill/>
          <a:ln w="38100" algn="ctr">
            <a:solidFill>
              <a:schemeClr val="bg1">
                <a:lumMod val="65000"/>
              </a:schemeClr>
            </a:solidFill>
            <a:miter lim="800000"/>
            <a:headEnd/>
            <a:tailEnd/>
          </a:ln>
        </p:spPr>
      </p:pic>
      <p:pic>
        <p:nvPicPr>
          <p:cNvPr id="16394" name="Picture 19" descr="Above the Influence by Bethannny."/>
          <p:cNvPicPr>
            <a:picLocks noChangeAspect="1" noChangeArrowheads="1"/>
          </p:cNvPicPr>
          <p:nvPr/>
        </p:nvPicPr>
        <p:blipFill>
          <a:blip r:embed="rId10" cstate="print"/>
          <a:srcRect/>
          <a:stretch>
            <a:fillRect/>
          </a:stretch>
        </p:blipFill>
        <p:spPr bwMode="auto">
          <a:xfrm>
            <a:off x="5773738" y="4986337"/>
            <a:ext cx="1714500" cy="1163638"/>
          </a:xfrm>
          <a:prstGeom prst="rect">
            <a:avLst/>
          </a:prstGeom>
          <a:noFill/>
          <a:ln w="28575">
            <a:solidFill>
              <a:srgbClr val="000000"/>
            </a:solidFill>
            <a:miter lim="800000"/>
            <a:headEnd/>
            <a:tailEnd/>
          </a:ln>
        </p:spPr>
      </p:pic>
      <p:pic>
        <p:nvPicPr>
          <p:cNvPr id="16395" name="Picture 35" descr="Girl with Above the Influence icon painted on hand" title="Girl with Above the Influence icon painted on hand"/>
          <p:cNvPicPr>
            <a:picLocks noChangeAspect="1" noChangeArrowheads="1"/>
          </p:cNvPicPr>
          <p:nvPr/>
        </p:nvPicPr>
        <p:blipFill>
          <a:blip r:embed="rId11" cstate="print"/>
          <a:srcRect/>
          <a:stretch>
            <a:fillRect/>
          </a:stretch>
        </p:blipFill>
        <p:spPr bwMode="auto">
          <a:xfrm>
            <a:off x="7153275" y="4264025"/>
            <a:ext cx="1658938" cy="1279525"/>
          </a:xfrm>
          <a:prstGeom prst="rect">
            <a:avLst/>
          </a:prstGeom>
          <a:noFill/>
          <a:ln w="9525">
            <a:solidFill>
              <a:srgbClr val="FFFFFF"/>
            </a:solidFill>
            <a:miter lim="800000"/>
            <a:headEnd/>
            <a:tailEnd/>
          </a:ln>
        </p:spPr>
      </p:pic>
      <p:sp>
        <p:nvSpPr>
          <p:cNvPr id="5" name="Slide Number Placeholder 4"/>
          <p:cNvSpPr>
            <a:spLocks noGrp="1"/>
          </p:cNvSpPr>
          <p:nvPr>
            <p:ph type="sldNum" sz="quarter" idx="10"/>
          </p:nvPr>
        </p:nvSpPr>
        <p:spPr/>
        <p:txBody>
          <a:bodyPr/>
          <a:lstStyle/>
          <a:p>
            <a:pPr>
              <a:defRPr/>
            </a:pPr>
            <a:fld id="{3E8A6484-21D5-4A0D-BC13-3C13F81D2B9C}" type="slidenum">
              <a:rPr lang="en-US" smtClean="0"/>
              <a:pPr>
                <a:defRPr/>
              </a:pPr>
              <a:t>12</a:t>
            </a:fld>
            <a:endParaRPr lang="en-US" dirty="0"/>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p:txBody>
          <a:bodyPr/>
          <a:lstStyle/>
          <a:p>
            <a:pPr algn="ctr"/>
            <a:r>
              <a:rPr lang="en-US" sz="3600" b="1" i="1" dirty="0" smtClean="0"/>
              <a:t>Above the Influence</a:t>
            </a:r>
            <a:r>
              <a:rPr lang="en-US" dirty="0" smtClean="0"/>
              <a:t/>
            </a:r>
            <a:br>
              <a:rPr lang="en-US" dirty="0" smtClean="0"/>
            </a:br>
            <a:r>
              <a:rPr lang="en-US" sz="3200" dirty="0" smtClean="0"/>
              <a:t>National and Local</a:t>
            </a:r>
            <a:endParaRPr lang="en-US" sz="3200" dirty="0"/>
          </a:p>
        </p:txBody>
      </p:sp>
      <p:sp>
        <p:nvSpPr>
          <p:cNvPr id="34" name="Content Placeholder 33"/>
          <p:cNvSpPr txBox="1">
            <a:spLocks noGrp="1"/>
          </p:cNvSpPr>
          <p:nvPr>
            <p:ph sz="half" idx="1"/>
          </p:nvPr>
        </p:nvSpPr>
        <p:spPr bwMode="auto">
          <a:xfrm>
            <a:off x="457200" y="1371600"/>
            <a:ext cx="4038600" cy="461665"/>
          </a:xfrm>
          <a:prstGeom prst="rect">
            <a:avLst/>
          </a:prstGeom>
          <a:solidFill>
            <a:schemeClr val="accent4">
              <a:lumMod val="50000"/>
              <a:lumOff val="50000"/>
            </a:schemeClr>
          </a:solidFill>
        </p:spPr>
        <p:txBody>
          <a:bodyPr wrap="square">
            <a:spAutoFit/>
          </a:bodyPr>
          <a:lstStyle/>
          <a:p>
            <a:pPr algn="ctr" fontAlgn="auto">
              <a:spcBef>
                <a:spcPts val="0"/>
              </a:spcBef>
              <a:spcAft>
                <a:spcPts val="0"/>
              </a:spcAft>
              <a:buNone/>
              <a:defRPr/>
            </a:pPr>
            <a:r>
              <a:rPr lang="en-US" sz="2400" b="1" i="1" dirty="0" smtClean="0">
                <a:solidFill>
                  <a:schemeClr val="bg1"/>
                </a:solidFill>
                <a:latin typeface="+mn-lt"/>
                <a:ea typeface="ヒラギノ角ゴ Pro W3" pitchFamily="28" charset="-128"/>
                <a:cs typeface="+mn-cs"/>
              </a:rPr>
              <a:t>National Reach</a:t>
            </a:r>
            <a:endParaRPr lang="en-US" sz="2400" b="1" i="1" dirty="0">
              <a:solidFill>
                <a:schemeClr val="bg1"/>
              </a:solidFill>
              <a:latin typeface="+mn-lt"/>
              <a:ea typeface="ヒラギノ角ゴ Pro W3" pitchFamily="28" charset="-128"/>
              <a:cs typeface="+mn-cs"/>
            </a:endParaRPr>
          </a:p>
        </p:txBody>
      </p:sp>
      <p:sp>
        <p:nvSpPr>
          <p:cNvPr id="33" name="TextBox 32" descr="Broad National Messaging &amp; Strong Social Media Presence &#10;"/>
          <p:cNvSpPr txBox="1">
            <a:spLocks noChangeArrowheads="1"/>
          </p:cNvSpPr>
          <p:nvPr/>
        </p:nvSpPr>
        <p:spPr bwMode="auto">
          <a:xfrm>
            <a:off x="266701" y="5638800"/>
            <a:ext cx="3962400" cy="523220"/>
          </a:xfrm>
          <a:prstGeom prst="rect">
            <a:avLst/>
          </a:prstGeom>
          <a:solidFill>
            <a:srgbClr val="FFFF99"/>
          </a:solidFill>
          <a:ln w="28575">
            <a:solidFill>
              <a:srgbClr val="BEBEBE"/>
            </a:solidFill>
            <a:miter lim="800000"/>
            <a:headEnd/>
            <a:tailEnd/>
          </a:ln>
        </p:spPr>
        <p:txBody>
          <a:bodyPr wrap="square">
            <a:spAutoFit/>
          </a:bodyPr>
          <a:lstStyle/>
          <a:p>
            <a:pPr algn="ctr"/>
            <a:r>
              <a:rPr lang="en-US" sz="1400" b="1" dirty="0" smtClean="0">
                <a:ea typeface="ヒラギノ角ゴ Pro W3"/>
                <a:cs typeface="ヒラギノ角ゴ Pro W3"/>
              </a:rPr>
              <a:t>Broad National Messaging </a:t>
            </a:r>
            <a:r>
              <a:rPr lang="en-US" sz="1400" b="1" dirty="0">
                <a:ea typeface="ヒラギノ角ゴ Pro W3"/>
                <a:cs typeface="ヒラギノ角ゴ Pro W3"/>
              </a:rPr>
              <a:t>&amp; </a:t>
            </a:r>
            <a:endParaRPr lang="en-US" sz="1400" b="1" dirty="0" smtClean="0">
              <a:ea typeface="ヒラギノ角ゴ Pro W3"/>
              <a:cs typeface="ヒラギノ角ゴ Pro W3"/>
            </a:endParaRPr>
          </a:p>
          <a:p>
            <a:pPr algn="ctr"/>
            <a:r>
              <a:rPr lang="en-US" sz="1400" b="1" dirty="0" smtClean="0">
                <a:ea typeface="ヒラギノ角ゴ Pro W3"/>
                <a:cs typeface="ヒラギノ角ゴ Pro W3"/>
              </a:rPr>
              <a:t>Strong Social </a:t>
            </a:r>
            <a:r>
              <a:rPr lang="en-US" sz="1400" b="1" dirty="0">
                <a:ea typeface="ヒラギノ角ゴ Pro W3"/>
                <a:cs typeface="ヒラギノ角ゴ Pro W3"/>
              </a:rPr>
              <a:t>Media Presence </a:t>
            </a:r>
          </a:p>
        </p:txBody>
      </p:sp>
      <p:sp>
        <p:nvSpPr>
          <p:cNvPr id="26" name="Rectangle 11"/>
          <p:cNvSpPr>
            <a:spLocks noChangeArrowheads="1"/>
          </p:cNvSpPr>
          <p:nvPr/>
        </p:nvSpPr>
        <p:spPr bwMode="auto">
          <a:xfrm>
            <a:off x="209550" y="4987925"/>
            <a:ext cx="2125662" cy="457200"/>
          </a:xfrm>
          <a:prstGeom prst="rect">
            <a:avLst/>
          </a:prstGeom>
          <a:noFill/>
          <a:ln w="9525">
            <a:noFill/>
            <a:miter lim="800000"/>
            <a:headEnd/>
            <a:tailEnd/>
          </a:ln>
        </p:spPr>
        <p:txBody>
          <a:bodyPr/>
          <a:lstStyle/>
          <a:p>
            <a:pPr marL="3175" indent="-3175">
              <a:lnSpc>
                <a:spcPct val="85000"/>
              </a:lnSpc>
              <a:spcBef>
                <a:spcPct val="70000"/>
              </a:spcBef>
              <a:tabLst>
                <a:tab pos="398463" algn="l"/>
              </a:tabLst>
            </a:pPr>
            <a:r>
              <a:rPr lang="en-US" sz="1600" b="1" dirty="0">
                <a:ea typeface="ヒラギノ角ゴ Pro W3"/>
                <a:cs typeface="ヒラギノ角ゴ Pro W3"/>
              </a:rPr>
              <a:t>Total Fans: 8</a:t>
            </a:r>
            <a:r>
              <a:rPr lang="en-US" sz="1600" b="1" dirty="0" smtClean="0">
                <a:ea typeface="ヒラギノ角ゴ Pro W3"/>
                <a:cs typeface="ヒラギノ角ゴ Pro W3"/>
              </a:rPr>
              <a:t>50,000</a:t>
            </a:r>
            <a:r>
              <a:rPr lang="en-US" sz="1600" b="1" dirty="0">
                <a:ea typeface="ヒラギノ角ゴ Pro W3"/>
                <a:cs typeface="ヒラギノ角ゴ Pro W3"/>
              </a:rPr>
              <a:t>+ fans</a:t>
            </a:r>
          </a:p>
          <a:p>
            <a:pPr marL="3175" indent="-3175">
              <a:lnSpc>
                <a:spcPct val="80000"/>
              </a:lnSpc>
              <a:spcBef>
                <a:spcPct val="35000"/>
              </a:spcBef>
              <a:buClr>
                <a:srgbClr val="FF8000"/>
              </a:buClr>
              <a:tabLst>
                <a:tab pos="398463" algn="l"/>
              </a:tabLst>
            </a:pPr>
            <a:endParaRPr lang="en-US" sz="1600" b="1" dirty="0">
              <a:ea typeface="ヒラギノ角ゴ Pro W3"/>
              <a:cs typeface="ヒラギノ角ゴ Pro W3"/>
            </a:endParaRPr>
          </a:p>
          <a:p>
            <a:pPr marL="3175" indent="-3175">
              <a:lnSpc>
                <a:spcPct val="80000"/>
              </a:lnSpc>
              <a:spcBef>
                <a:spcPct val="35000"/>
              </a:spcBef>
              <a:buClr>
                <a:srgbClr val="FF8000"/>
              </a:buClr>
              <a:tabLst>
                <a:tab pos="398463" algn="l"/>
              </a:tabLst>
            </a:pPr>
            <a:endParaRPr lang="en-US" sz="1600" b="1" dirty="0">
              <a:ea typeface="ヒラギノ角ゴ Pro W3"/>
              <a:cs typeface="ヒラギノ角ゴ Pro W3"/>
            </a:endParaRPr>
          </a:p>
          <a:p>
            <a:pPr marL="3175" indent="-3175">
              <a:lnSpc>
                <a:spcPct val="85000"/>
              </a:lnSpc>
              <a:spcBef>
                <a:spcPct val="70000"/>
              </a:spcBef>
              <a:buFont typeface="Arial" pitchFamily="34" charset="0"/>
              <a:buNone/>
              <a:tabLst>
                <a:tab pos="398463" algn="l"/>
              </a:tabLst>
            </a:pPr>
            <a:endParaRPr lang="en-US" sz="1600" dirty="0">
              <a:ea typeface="ヒラギノ角ゴ Pro W3"/>
              <a:cs typeface="ヒラギノ角ゴ Pro W3"/>
            </a:endParaRPr>
          </a:p>
        </p:txBody>
      </p:sp>
      <p:pic>
        <p:nvPicPr>
          <p:cNvPr id="19" name="Picture 18" descr="Above the Influence Facebook Page" title="ATI Facebook Page"/>
          <p:cNvPicPr>
            <a:picLocks noChangeAspect="1" noChangeArrowheads="1"/>
          </p:cNvPicPr>
          <p:nvPr/>
        </p:nvPicPr>
        <p:blipFill>
          <a:blip r:embed="rId3" cstate="print"/>
          <a:srcRect/>
          <a:stretch>
            <a:fillRect/>
          </a:stretch>
        </p:blipFill>
        <p:spPr bwMode="auto">
          <a:xfrm>
            <a:off x="168275" y="3429000"/>
            <a:ext cx="1915938" cy="1350962"/>
          </a:xfrm>
          <a:prstGeom prst="rect">
            <a:avLst/>
          </a:prstGeom>
          <a:noFill/>
          <a:ln w="9525">
            <a:noFill/>
            <a:miter lim="800000"/>
            <a:headEnd/>
            <a:tailEnd/>
          </a:ln>
          <a:effectLst>
            <a:outerShdw dist="139700" dir="2700000" algn="tl" rotWithShape="0">
              <a:srgbClr val="333333">
                <a:alpha val="64999"/>
              </a:srgbClr>
            </a:outerShdw>
          </a:effectLst>
        </p:spPr>
      </p:pic>
      <p:pic>
        <p:nvPicPr>
          <p:cNvPr id="20" name="Picture 7" descr="A picture of the Above the Influence Facebook page"/>
          <p:cNvPicPr preferRelativeResize="0">
            <a:picLocks noChangeAspect="1" noChangeArrowheads="1"/>
          </p:cNvPicPr>
          <p:nvPr/>
        </p:nvPicPr>
        <p:blipFill>
          <a:blip r:embed="rId4" cstate="print"/>
          <a:srcRect/>
          <a:stretch>
            <a:fillRect/>
          </a:stretch>
        </p:blipFill>
        <p:spPr bwMode="auto">
          <a:xfrm>
            <a:off x="952500" y="4267200"/>
            <a:ext cx="1368425" cy="514350"/>
          </a:xfrm>
          <a:prstGeom prst="rect">
            <a:avLst/>
          </a:prstGeom>
          <a:noFill/>
          <a:ln w="9525">
            <a:noFill/>
            <a:miter lim="800000"/>
            <a:headEnd/>
            <a:tailEnd/>
          </a:ln>
          <a:effectLst>
            <a:outerShdw dist="107763" dir="2700000" algn="ctr" rotWithShape="0">
              <a:srgbClr val="808080">
                <a:alpha val="50000"/>
              </a:srgbClr>
            </a:outerShdw>
          </a:effectLst>
        </p:spPr>
      </p:pic>
      <p:pic>
        <p:nvPicPr>
          <p:cNvPr id="18" name="Picture 8" descr="YouTube - abovetheinfluence's Channel"/>
          <p:cNvPicPr>
            <a:picLocks noChangeAspect="1" noChangeArrowheads="1"/>
          </p:cNvPicPr>
          <p:nvPr/>
        </p:nvPicPr>
        <p:blipFill>
          <a:blip r:embed="rId5" cstate="print"/>
          <a:srcRect/>
          <a:stretch>
            <a:fillRect/>
          </a:stretch>
        </p:blipFill>
        <p:spPr bwMode="auto">
          <a:xfrm>
            <a:off x="2400300" y="3832901"/>
            <a:ext cx="1828801" cy="1227991"/>
          </a:xfrm>
          <a:prstGeom prst="rect">
            <a:avLst/>
          </a:prstGeom>
          <a:noFill/>
          <a:ln w="9525">
            <a:noFill/>
            <a:miter lim="800000"/>
            <a:headEnd/>
            <a:tailEnd/>
          </a:ln>
          <a:effectLst>
            <a:outerShdw dist="139700" dir="2700000" algn="tl" rotWithShape="0">
              <a:srgbClr val="333333">
                <a:alpha val="64999"/>
              </a:srgbClr>
            </a:outerShdw>
          </a:effectLst>
        </p:spPr>
      </p:pic>
      <p:pic>
        <p:nvPicPr>
          <p:cNvPr id="14" name="Picture 9" descr="youtube-logo(2)"/>
          <p:cNvPicPr preferRelativeResize="0">
            <a:picLocks noChangeAspect="1" noChangeArrowheads="1"/>
          </p:cNvPicPr>
          <p:nvPr/>
        </p:nvPicPr>
        <p:blipFill>
          <a:blip r:embed="rId6" cstate="print"/>
          <a:srcRect/>
          <a:stretch>
            <a:fillRect/>
          </a:stretch>
        </p:blipFill>
        <p:spPr bwMode="auto">
          <a:xfrm>
            <a:off x="3467100" y="4648200"/>
            <a:ext cx="987425" cy="427037"/>
          </a:xfrm>
          <a:prstGeom prst="rect">
            <a:avLst/>
          </a:prstGeom>
          <a:noFill/>
          <a:ln w="9525">
            <a:noFill/>
            <a:miter lim="800000"/>
            <a:headEnd/>
            <a:tailEnd/>
          </a:ln>
          <a:effectLst>
            <a:outerShdw dist="107763" dir="2700000" algn="ctr" rotWithShape="0">
              <a:srgbClr val="808080">
                <a:alpha val="50000"/>
              </a:srgbClr>
            </a:outerShdw>
          </a:effectLst>
        </p:spPr>
      </p:pic>
      <p:pic>
        <p:nvPicPr>
          <p:cNvPr id="3074" name="Picture 18" descr="Above the Influence Advertiseme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550" y="1860458"/>
            <a:ext cx="1742900" cy="118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bove the Influence Advertisement with the saying: Unwasted Weeken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73113" y="2233069"/>
            <a:ext cx="2190750" cy="1016000"/>
          </a:xfrm>
          <a:prstGeom prst="rect">
            <a:avLst/>
          </a:prstGeom>
        </p:spPr>
      </p:pic>
      <p:cxnSp>
        <p:nvCxnSpPr>
          <p:cNvPr id="22" name="Straight Connector 21" descr="Vertical line dividing page in half" title="Vertical Line"/>
          <p:cNvCxnSpPr/>
          <p:nvPr/>
        </p:nvCxnSpPr>
        <p:spPr bwMode="auto">
          <a:xfrm rot="5400000">
            <a:off x="2341562" y="3789362"/>
            <a:ext cx="4562475"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5" name="Content Placeholder 34"/>
          <p:cNvSpPr txBox="1">
            <a:spLocks noGrp="1"/>
          </p:cNvSpPr>
          <p:nvPr>
            <p:ph sz="half" idx="2"/>
          </p:nvPr>
        </p:nvSpPr>
        <p:spPr bwMode="auto">
          <a:xfrm>
            <a:off x="4800600" y="1371601"/>
            <a:ext cx="3886200" cy="461665"/>
          </a:xfrm>
          <a:prstGeom prst="rect">
            <a:avLst/>
          </a:prstGeom>
          <a:solidFill>
            <a:schemeClr val="accent4">
              <a:lumMod val="50000"/>
              <a:lumOff val="50000"/>
            </a:schemeClr>
          </a:solidFill>
        </p:spPr>
        <p:txBody>
          <a:bodyPr wrap="square">
            <a:spAutoFit/>
          </a:bodyPr>
          <a:lstStyle/>
          <a:p>
            <a:pPr algn="ctr" fontAlgn="auto">
              <a:spcBef>
                <a:spcPts val="0"/>
              </a:spcBef>
              <a:spcAft>
                <a:spcPts val="0"/>
              </a:spcAft>
              <a:buNone/>
              <a:defRPr/>
            </a:pPr>
            <a:r>
              <a:rPr lang="en-US" sz="2400" b="1" i="1" dirty="0">
                <a:solidFill>
                  <a:schemeClr val="bg1"/>
                </a:solidFill>
                <a:latin typeface="+mn-lt"/>
                <a:ea typeface="ヒラギノ角ゴ Pro W3" pitchFamily="28" charset="-128"/>
                <a:cs typeface="+mn-cs"/>
              </a:rPr>
              <a:t>Local Participation</a:t>
            </a:r>
          </a:p>
        </p:txBody>
      </p:sp>
      <p:sp>
        <p:nvSpPr>
          <p:cNvPr id="38" name="TextBox 37" descr="“Above the Influence” Activities and Support for Local Community Organizations"/>
          <p:cNvSpPr txBox="1">
            <a:spLocks noChangeArrowheads="1"/>
          </p:cNvSpPr>
          <p:nvPr/>
        </p:nvSpPr>
        <p:spPr bwMode="auto">
          <a:xfrm>
            <a:off x="4876800" y="5648980"/>
            <a:ext cx="3962400" cy="523220"/>
          </a:xfrm>
          <a:prstGeom prst="rect">
            <a:avLst/>
          </a:prstGeom>
          <a:solidFill>
            <a:srgbClr val="FFFF99"/>
          </a:solidFill>
          <a:ln w="28575">
            <a:solidFill>
              <a:srgbClr val="BEBEBE"/>
            </a:solidFill>
            <a:miter lim="800000"/>
            <a:headEnd/>
            <a:tailEnd/>
          </a:ln>
        </p:spPr>
        <p:txBody>
          <a:bodyPr wrap="square">
            <a:spAutoFit/>
          </a:bodyPr>
          <a:lstStyle/>
          <a:p>
            <a:pPr algn="ctr"/>
            <a:r>
              <a:rPr lang="en-US" sz="1400" b="1" dirty="0" smtClean="0">
                <a:ea typeface="ヒラギノ角ゴ Pro W3"/>
                <a:cs typeface="ヒラギノ角ゴ Pro W3"/>
              </a:rPr>
              <a:t>“</a:t>
            </a:r>
            <a:r>
              <a:rPr lang="en-US" sz="1400" b="1" dirty="0">
                <a:ea typeface="ヒラギノ角ゴ Pro W3"/>
                <a:cs typeface="ヒラギノ角ゴ Pro W3"/>
              </a:rPr>
              <a:t>Above the Influence” Activities and </a:t>
            </a:r>
            <a:r>
              <a:rPr lang="en-US" sz="1400" b="1" dirty="0" smtClean="0">
                <a:ea typeface="ヒラギノ角ゴ Pro W3"/>
                <a:cs typeface="ヒラギノ角ゴ Pro W3"/>
              </a:rPr>
              <a:t>Support for Local Community Organizations</a:t>
            </a:r>
            <a:endParaRPr lang="en-US" sz="1400" b="1" dirty="0">
              <a:ea typeface="ヒラギノ角ゴ Pro W3"/>
              <a:cs typeface="ヒラギノ角ゴ Pro W3"/>
            </a:endParaRPr>
          </a:p>
        </p:txBody>
      </p:sp>
      <p:sp>
        <p:nvSpPr>
          <p:cNvPr id="17421" name="TextBox 8" descr="DRUG-FREE COMMUNITY GRANTEES"/>
          <p:cNvSpPr txBox="1">
            <a:spLocks noChangeArrowheads="1"/>
          </p:cNvSpPr>
          <p:nvPr/>
        </p:nvSpPr>
        <p:spPr bwMode="auto">
          <a:xfrm>
            <a:off x="5181600" y="5362575"/>
            <a:ext cx="3505200" cy="276225"/>
          </a:xfrm>
          <a:prstGeom prst="rect">
            <a:avLst/>
          </a:prstGeom>
          <a:noFill/>
          <a:ln w="9525">
            <a:noFill/>
            <a:miter lim="800000"/>
            <a:headEnd/>
            <a:tailEnd/>
          </a:ln>
        </p:spPr>
        <p:txBody>
          <a:bodyPr>
            <a:spAutoFit/>
          </a:bodyPr>
          <a:lstStyle/>
          <a:p>
            <a:r>
              <a:rPr lang="en-US" sz="1200" i="1" dirty="0">
                <a:solidFill>
                  <a:srgbClr val="FF0000"/>
                </a:solidFill>
                <a:latin typeface="Arial Black" pitchFamily="34" charset="0"/>
              </a:rPr>
              <a:t>DRUG-FREE COMMUNITY GRANTEES</a:t>
            </a:r>
          </a:p>
        </p:txBody>
      </p:sp>
      <p:pic>
        <p:nvPicPr>
          <p:cNvPr id="17410" name="Picture 33" descr="CADCA logo"/>
          <p:cNvPicPr>
            <a:picLocks noChangeAspect="1"/>
          </p:cNvPicPr>
          <p:nvPr/>
        </p:nvPicPr>
        <p:blipFill>
          <a:blip r:embed="rId9" cstate="print"/>
          <a:srcRect/>
          <a:stretch>
            <a:fillRect/>
          </a:stretch>
        </p:blipFill>
        <p:spPr bwMode="auto">
          <a:xfrm>
            <a:off x="4953000" y="4038600"/>
            <a:ext cx="1862137" cy="317500"/>
          </a:xfrm>
          <a:prstGeom prst="rect">
            <a:avLst/>
          </a:prstGeom>
          <a:noFill/>
          <a:ln w="9525">
            <a:noFill/>
            <a:miter lim="800000"/>
            <a:headEnd/>
            <a:tailEnd/>
          </a:ln>
        </p:spPr>
      </p:pic>
      <p:pic>
        <p:nvPicPr>
          <p:cNvPr id="17418" name="Picture 24" descr="SADD logo">
            <a:hlinkClick r:id="rId10"/>
          </p:cNvPr>
          <p:cNvPicPr>
            <a:picLocks noChangeAspect="1" noChangeArrowheads="1"/>
          </p:cNvPicPr>
          <p:nvPr/>
        </p:nvPicPr>
        <p:blipFill>
          <a:blip r:embed="rId11" cstate="print"/>
          <a:srcRect/>
          <a:stretch>
            <a:fillRect/>
          </a:stretch>
        </p:blipFill>
        <p:spPr bwMode="auto">
          <a:xfrm>
            <a:off x="6781800" y="4003675"/>
            <a:ext cx="765175" cy="492125"/>
          </a:xfrm>
          <a:prstGeom prst="rect">
            <a:avLst/>
          </a:prstGeom>
          <a:noFill/>
          <a:ln w="9525">
            <a:noFill/>
            <a:miter lim="800000"/>
            <a:headEnd/>
            <a:tailEnd/>
          </a:ln>
        </p:spPr>
      </p:pic>
      <p:pic>
        <p:nvPicPr>
          <p:cNvPr id="17419" name="Picture 4" descr="Girls Inc logo"/>
          <p:cNvPicPr>
            <a:picLocks noChangeAspect="1" noChangeArrowheads="1"/>
          </p:cNvPicPr>
          <p:nvPr/>
        </p:nvPicPr>
        <p:blipFill>
          <a:blip r:embed="rId12" cstate="print"/>
          <a:srcRect/>
          <a:stretch>
            <a:fillRect/>
          </a:stretch>
        </p:blipFill>
        <p:spPr bwMode="auto">
          <a:xfrm>
            <a:off x="5851525" y="4724400"/>
            <a:ext cx="463550" cy="461962"/>
          </a:xfrm>
          <a:prstGeom prst="rect">
            <a:avLst/>
          </a:prstGeom>
          <a:noFill/>
          <a:ln w="9525">
            <a:noFill/>
            <a:miter lim="800000"/>
            <a:headEnd/>
            <a:tailEnd/>
          </a:ln>
        </p:spPr>
      </p:pic>
      <p:pic>
        <p:nvPicPr>
          <p:cNvPr id="17420" name="Picture 6" descr="Aspira in white modern letters on a solid black background" title="Aspira logo"/>
          <p:cNvPicPr>
            <a:picLocks noChangeAspect="1" noChangeArrowheads="1"/>
          </p:cNvPicPr>
          <p:nvPr/>
        </p:nvPicPr>
        <p:blipFill>
          <a:blip r:embed="rId13" cstate="print"/>
          <a:srcRect/>
          <a:stretch>
            <a:fillRect/>
          </a:stretch>
        </p:blipFill>
        <p:spPr bwMode="auto">
          <a:xfrm>
            <a:off x="7452773" y="4700587"/>
            <a:ext cx="838200" cy="387350"/>
          </a:xfrm>
          <a:prstGeom prst="rect">
            <a:avLst/>
          </a:prstGeom>
          <a:noFill/>
          <a:ln w="9525">
            <a:noFill/>
            <a:miter lim="800000"/>
            <a:headEnd/>
            <a:tailEnd/>
          </a:ln>
        </p:spPr>
      </p:pic>
      <p:pic>
        <p:nvPicPr>
          <p:cNvPr id="17422" name="Picture 15" descr="YMCA logo"/>
          <p:cNvPicPr>
            <a:picLocks noChangeAspect="1" noChangeArrowheads="1"/>
          </p:cNvPicPr>
          <p:nvPr/>
        </p:nvPicPr>
        <p:blipFill>
          <a:blip r:embed="rId14" cstate="print"/>
          <a:srcRect/>
          <a:stretch>
            <a:fillRect/>
          </a:stretch>
        </p:blipFill>
        <p:spPr bwMode="auto">
          <a:xfrm>
            <a:off x="6576218" y="4736306"/>
            <a:ext cx="411163" cy="438150"/>
          </a:xfrm>
          <a:prstGeom prst="rect">
            <a:avLst/>
          </a:prstGeom>
          <a:noFill/>
          <a:ln w="9525">
            <a:noFill/>
            <a:miter lim="800000"/>
            <a:headEnd/>
            <a:tailEnd/>
          </a:ln>
        </p:spPr>
      </p:pic>
      <p:pic>
        <p:nvPicPr>
          <p:cNvPr id="17423" name="Picture 19" descr="United National Indian Tribal Youth logo"/>
          <p:cNvPicPr>
            <a:picLocks noChangeAspect="1" noChangeArrowheads="1"/>
          </p:cNvPicPr>
          <p:nvPr/>
        </p:nvPicPr>
        <p:blipFill>
          <a:blip r:embed="rId15" cstate="print"/>
          <a:srcRect/>
          <a:stretch>
            <a:fillRect/>
          </a:stretch>
        </p:blipFill>
        <p:spPr bwMode="auto">
          <a:xfrm>
            <a:off x="5043488" y="4572000"/>
            <a:ext cx="519112" cy="644525"/>
          </a:xfrm>
          <a:prstGeom prst="rect">
            <a:avLst/>
          </a:prstGeom>
          <a:noFill/>
          <a:ln w="9525">
            <a:noFill/>
            <a:miter lim="800000"/>
            <a:headEnd/>
            <a:tailEnd/>
          </a:ln>
        </p:spPr>
      </p:pic>
      <p:pic>
        <p:nvPicPr>
          <p:cNvPr id="17424" name="Picture 2" descr="Boys and Girls Club logo"/>
          <p:cNvPicPr>
            <a:picLocks noChangeAspect="1" noChangeArrowheads="1"/>
          </p:cNvPicPr>
          <p:nvPr/>
        </p:nvPicPr>
        <p:blipFill>
          <a:blip r:embed="rId16" cstate="print"/>
          <a:srcRect/>
          <a:stretch>
            <a:fillRect/>
          </a:stretch>
        </p:blipFill>
        <p:spPr bwMode="auto">
          <a:xfrm>
            <a:off x="5943600" y="4114800"/>
            <a:ext cx="787400" cy="444500"/>
          </a:xfrm>
          <a:prstGeom prst="rect">
            <a:avLst/>
          </a:prstGeom>
          <a:noFill/>
          <a:ln w="9525">
            <a:noFill/>
            <a:miter lim="800000"/>
            <a:headEnd/>
            <a:tailEnd/>
          </a:ln>
        </p:spPr>
      </p:pic>
      <p:pic>
        <p:nvPicPr>
          <p:cNvPr id="37" name="Picture 4" descr="A picture of the Above the Influence Activities Toolkit"/>
          <p:cNvPicPr>
            <a:picLocks noChangeAspect="1" noChangeArrowheads="1"/>
          </p:cNvPicPr>
          <p:nvPr/>
        </p:nvPicPr>
        <p:blipFill>
          <a:blip r:embed="rId17" cstate="print"/>
          <a:srcRect l="32857" t="18286" r="31429" b="8571"/>
          <a:stretch>
            <a:fillRect/>
          </a:stretch>
        </p:blipFill>
        <p:spPr bwMode="auto">
          <a:xfrm>
            <a:off x="5562600" y="1949755"/>
            <a:ext cx="1445673" cy="1850461"/>
          </a:xfrm>
          <a:prstGeom prst="roundRect">
            <a:avLst>
              <a:gd name="adj" fmla="val 12941"/>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9" name="TextBox 38"/>
          <p:cNvSpPr txBox="1"/>
          <p:nvPr/>
        </p:nvSpPr>
        <p:spPr>
          <a:xfrm>
            <a:off x="7543800" y="2133600"/>
            <a:ext cx="1447800" cy="2246769"/>
          </a:xfrm>
          <a:prstGeom prst="rect">
            <a:avLst/>
          </a:prstGeom>
          <a:noFill/>
        </p:spPr>
        <p:txBody>
          <a:bodyPr wrap="square" rtlCol="0">
            <a:spAutoFit/>
          </a:bodyPr>
          <a:lstStyle/>
          <a:p>
            <a:r>
              <a:rPr lang="en-US" sz="1400" b="1" dirty="0" smtClean="0"/>
              <a:t>&gt;100 local partners in 50+ cities </a:t>
            </a:r>
          </a:p>
          <a:p>
            <a:endParaRPr lang="en-US" sz="1400" b="1" dirty="0" smtClean="0"/>
          </a:p>
          <a:p>
            <a:r>
              <a:rPr lang="en-US" sz="1400" b="1" dirty="0" smtClean="0"/>
              <a:t>Over a thousand</a:t>
            </a:r>
          </a:p>
          <a:p>
            <a:r>
              <a:rPr lang="en-US" sz="1400" b="1" dirty="0" smtClean="0"/>
              <a:t>participants in conference</a:t>
            </a:r>
          </a:p>
          <a:p>
            <a:r>
              <a:rPr lang="en-US" sz="1400" b="1" dirty="0" smtClean="0"/>
              <a:t>workshops and webinars.</a:t>
            </a:r>
            <a:endParaRPr lang="en-US" sz="1400" b="1" dirty="0"/>
          </a:p>
        </p:txBody>
      </p:sp>
      <p:sp>
        <p:nvSpPr>
          <p:cNvPr id="3" name="Slide Number Placeholder 2"/>
          <p:cNvSpPr>
            <a:spLocks noGrp="1"/>
          </p:cNvSpPr>
          <p:nvPr>
            <p:ph type="sldNum" sz="quarter" idx="12"/>
          </p:nvPr>
        </p:nvSpPr>
        <p:spPr/>
        <p:txBody>
          <a:bodyPr/>
          <a:lstStyle/>
          <a:p>
            <a:pPr>
              <a:defRPr/>
            </a:pPr>
            <a:fld id="{5E7D4468-C38F-4783-B4A1-0B6275C91D31}" type="slidenum">
              <a:rPr lang="en-US" smtClean="0"/>
              <a:pPr>
                <a:defRPr/>
              </a:pPr>
              <a:t>13</a:t>
            </a:fld>
            <a:endParaRPr lang="en-US" dirty="0"/>
          </a:p>
        </p:txBody>
      </p:sp>
    </p:spTree>
    <p:extLst>
      <p:ext uri="{BB962C8B-B14F-4D97-AF65-F5344CB8AC3E}">
        <p14:creationId xmlns:p14="http://schemas.microsoft.com/office/powerpoint/2010/main" val="20756227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0-#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1+#ppt_w/2"/>
                                          </p:val>
                                        </p:tav>
                                        <p:tav tm="100000">
                                          <p:val>
                                            <p:strVal val="#ppt_x"/>
                                          </p:val>
                                        </p:tav>
                                      </p:tavLst>
                                    </p:anim>
                                    <p:anim calcmode="lin" valueType="num">
                                      <p:cBhvr additive="base">
                                        <p:cTn id="20"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8229600" cy="735012"/>
          </a:xfrm>
        </p:spPr>
        <p:txBody>
          <a:bodyPr/>
          <a:lstStyle/>
          <a:p>
            <a:r>
              <a:rPr lang="en-US" sz="2000" b="1" dirty="0" smtClean="0"/>
              <a:t>Above the Influence (ATI): Community Engagement (FY 2012)</a:t>
            </a:r>
            <a:endParaRPr lang="en-US" sz="2000" b="1" dirty="0"/>
          </a:p>
        </p:txBody>
      </p:sp>
      <p:pic>
        <p:nvPicPr>
          <p:cNvPr id="1026" name="Picture 2" descr="Map of the Above the Influence Community Engagement in FY 2012. &#10;&#10;Arrows are communities involved in implementing local ATI activities&#10;&#10;Green dots are communities participating in ATI webinar trainings"/>
          <p:cNvPicPr>
            <a:picLocks noChangeAspect="1" noChangeArrowheads="1"/>
          </p:cNvPicPr>
          <p:nvPr/>
        </p:nvPicPr>
        <p:blipFill>
          <a:blip r:embed="rId2" cstate="print"/>
          <a:srcRect l="5263" t="14947" r="4211" b="3947"/>
          <a:stretch>
            <a:fillRect/>
          </a:stretch>
        </p:blipFill>
        <p:spPr bwMode="auto">
          <a:xfrm>
            <a:off x="152400" y="609600"/>
            <a:ext cx="8020335" cy="5638800"/>
          </a:xfrm>
          <a:prstGeom prst="rect">
            <a:avLst/>
          </a:prstGeom>
          <a:noFill/>
          <a:ln w="9525">
            <a:noFill/>
            <a:miter lim="800000"/>
            <a:headEnd/>
            <a:tailEnd/>
          </a:ln>
        </p:spPr>
      </p:pic>
    </p:spTree>
    <p:extLst>
      <p:ext uri="{BB962C8B-B14F-4D97-AF65-F5344CB8AC3E}">
        <p14:creationId xmlns:p14="http://schemas.microsoft.com/office/powerpoint/2010/main" val="16098084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itle 1"/>
          <p:cNvSpPr>
            <a:spLocks noGrp="1"/>
          </p:cNvSpPr>
          <p:nvPr>
            <p:ph type="title"/>
          </p:nvPr>
        </p:nvSpPr>
        <p:spPr/>
        <p:txBody>
          <a:bodyPr/>
          <a:lstStyle/>
          <a:p>
            <a:r>
              <a:rPr lang="en-US" sz="4000" dirty="0" smtClean="0"/>
              <a:t>“Above the Influence” Toolkit</a:t>
            </a:r>
          </a:p>
        </p:txBody>
      </p:sp>
      <p:sp>
        <p:nvSpPr>
          <p:cNvPr id="18" name="Content Placeholder 17"/>
          <p:cNvSpPr>
            <a:spLocks noGrp="1"/>
          </p:cNvSpPr>
          <p:nvPr>
            <p:ph sz="half" idx="1"/>
          </p:nvPr>
        </p:nvSpPr>
        <p:spPr>
          <a:xfrm>
            <a:off x="304800" y="1143000"/>
            <a:ext cx="4495800" cy="4983163"/>
          </a:xfrm>
        </p:spPr>
        <p:txBody>
          <a:bodyPr/>
          <a:lstStyle/>
          <a:p>
            <a:pPr marL="230188" indent="-230188">
              <a:defRPr/>
            </a:pPr>
            <a:r>
              <a:rPr lang="en-US" sz="2000" dirty="0" smtClean="0"/>
              <a:t>Instructions and templates on how to implement ATI Activities in local communities.</a:t>
            </a:r>
          </a:p>
          <a:p>
            <a:pPr marL="230188" indent="-230188">
              <a:defRPr/>
            </a:pPr>
            <a:r>
              <a:rPr lang="en-US" sz="2000" dirty="0" smtClean="0"/>
              <a:t>Current activities include:</a:t>
            </a:r>
          </a:p>
          <a:p>
            <a:pPr marL="687388" lvl="1" indent="-230188">
              <a:defRPr/>
            </a:pPr>
            <a:r>
              <a:rPr lang="en-US" sz="2000" dirty="0" smtClean="0"/>
              <a:t>Influence videos &amp; discussion guide</a:t>
            </a:r>
          </a:p>
          <a:p>
            <a:pPr marL="687388" lvl="1" indent="-230188">
              <a:defRPr/>
            </a:pPr>
            <a:r>
              <a:rPr lang="en-US" sz="2000" dirty="0" smtClean="0"/>
              <a:t>Tag It</a:t>
            </a:r>
          </a:p>
          <a:p>
            <a:pPr marL="687388" lvl="1" indent="-230188">
              <a:defRPr/>
            </a:pPr>
            <a:r>
              <a:rPr lang="en-US" sz="2000" dirty="0" smtClean="0"/>
              <a:t>ATI Art project</a:t>
            </a:r>
          </a:p>
          <a:p>
            <a:pPr marL="687388" lvl="1" indent="-230188">
              <a:defRPr/>
            </a:pPr>
            <a:r>
              <a:rPr lang="en-US" sz="2000" dirty="0" smtClean="0"/>
              <a:t>Bring It</a:t>
            </a:r>
          </a:p>
          <a:p>
            <a:pPr marL="687388" lvl="1" indent="-230188">
              <a:defRPr/>
            </a:pPr>
            <a:r>
              <a:rPr lang="en-US" sz="2000" dirty="0" smtClean="0"/>
              <a:t>Be It</a:t>
            </a:r>
          </a:p>
          <a:p>
            <a:pPr marL="687388" lvl="1" indent="-230188">
              <a:defRPr/>
            </a:pPr>
            <a:r>
              <a:rPr lang="en-US" sz="2000" dirty="0" smtClean="0"/>
              <a:t>Express It</a:t>
            </a:r>
          </a:p>
          <a:p>
            <a:pPr>
              <a:defRPr/>
            </a:pPr>
            <a:r>
              <a:rPr lang="en-US" sz="2000" i="1" dirty="0" smtClean="0">
                <a:hlinkClick r:id="rId3" tooltip="Website with drug prevention resources for parents"/>
              </a:rPr>
              <a:t>www.TheAntiDrug.com/resources</a:t>
            </a:r>
            <a:r>
              <a:rPr lang="en-US" sz="2000" i="1" dirty="0" smtClean="0"/>
              <a:t> </a:t>
            </a:r>
          </a:p>
          <a:p>
            <a:endParaRPr lang="en-US" sz="1800" dirty="0"/>
          </a:p>
        </p:txBody>
      </p:sp>
      <p:pic>
        <p:nvPicPr>
          <p:cNvPr id="59396" name="Picture 4" descr="picture of the Above the Influence Activities Toolkit"/>
          <p:cNvPicPr>
            <a:picLocks noChangeAspect="1" noChangeArrowheads="1"/>
          </p:cNvPicPr>
          <p:nvPr/>
        </p:nvPicPr>
        <p:blipFill>
          <a:blip r:embed="rId4" cstate="print"/>
          <a:srcRect l="32857" t="18286" r="31429" b="8571"/>
          <a:stretch>
            <a:fillRect/>
          </a:stretch>
        </p:blipFill>
        <p:spPr bwMode="auto">
          <a:xfrm>
            <a:off x="7174378" y="0"/>
            <a:ext cx="1600200" cy="2048256"/>
          </a:xfrm>
          <a:prstGeom prst="roundRect">
            <a:avLst>
              <a:gd name="adj" fmla="val 12941"/>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nvGrpSpPr>
          <p:cNvPr id="44038" name="Group 8" descr="A pciture of the tagging logo for ATI"/>
          <p:cNvGrpSpPr>
            <a:grpSpLocks/>
          </p:cNvGrpSpPr>
          <p:nvPr/>
        </p:nvGrpSpPr>
        <p:grpSpPr bwMode="auto">
          <a:xfrm>
            <a:off x="4556125" y="2362200"/>
            <a:ext cx="1679575" cy="1204913"/>
            <a:chOff x="5438146" y="4209834"/>
            <a:chExt cx="1358569" cy="1024318"/>
          </a:xfrm>
        </p:grpSpPr>
        <p:pic>
          <p:nvPicPr>
            <p:cNvPr id="44043" name="Picture 2" title="I am Above the Influence"/>
            <p:cNvPicPr>
              <a:picLocks noChangeAspect="1" noChangeArrowheads="1"/>
            </p:cNvPicPr>
            <p:nvPr/>
          </p:nvPicPr>
          <p:blipFill>
            <a:blip r:embed="rId5" cstate="print">
              <a:extLst>
                <a:ext uri="{28A0092B-C50C-407E-A947-70E740481C1C}">
                  <a14:useLocalDpi xmlns:a14="http://schemas.microsoft.com/office/drawing/2010/main" val="0"/>
                </a:ext>
              </a:extLst>
            </a:blip>
            <a:srcRect l="10551" t="12453" r="11395" b="9059"/>
            <a:stretch>
              <a:fillRect/>
            </a:stretch>
          </p:blipFill>
          <p:spPr bwMode="auto">
            <a:xfrm>
              <a:off x="5438146" y="4209834"/>
              <a:ext cx="1358569" cy="102431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44044" name="Picture 3" title="Above the Influence Sharpi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4432" y="4507919"/>
              <a:ext cx="702481" cy="70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10"/>
          <p:cNvSpPr/>
          <p:nvPr/>
        </p:nvSpPr>
        <p:spPr>
          <a:xfrm>
            <a:off x="4910138" y="3567113"/>
            <a:ext cx="820737" cy="277812"/>
          </a:xfrm>
          <a:prstGeom prst="rect">
            <a:avLst/>
          </a:prstGeom>
        </p:spPr>
        <p:txBody>
          <a:bodyPr>
            <a:spAutoFit/>
          </a:bodyPr>
          <a:lstStyle/>
          <a:p>
            <a:pPr marL="0" lvl="1" algn="ctr">
              <a:defRPr/>
            </a:pPr>
            <a:r>
              <a:rPr lang="en-US" sz="1200" b="1" dirty="0">
                <a:latin typeface="+mn-lt"/>
              </a:rPr>
              <a:t>“Tag It”</a:t>
            </a:r>
          </a:p>
        </p:txBody>
      </p:sp>
      <p:sp>
        <p:nvSpPr>
          <p:cNvPr id="12" name="Rectangle 11"/>
          <p:cNvSpPr/>
          <p:nvPr/>
        </p:nvSpPr>
        <p:spPr>
          <a:xfrm>
            <a:off x="7391400" y="4876800"/>
            <a:ext cx="1295400" cy="276225"/>
          </a:xfrm>
          <a:prstGeom prst="rect">
            <a:avLst/>
          </a:prstGeom>
        </p:spPr>
        <p:txBody>
          <a:bodyPr>
            <a:spAutoFit/>
          </a:bodyPr>
          <a:lstStyle/>
          <a:p>
            <a:pPr marL="0" lvl="1" algn="ctr">
              <a:defRPr/>
            </a:pPr>
            <a:r>
              <a:rPr lang="en-US" sz="1200" b="1" dirty="0">
                <a:latin typeface="+mn-lt"/>
              </a:rPr>
              <a:t>Teen ATI Art</a:t>
            </a:r>
          </a:p>
        </p:txBody>
      </p:sp>
      <p:pic>
        <p:nvPicPr>
          <p:cNvPr id="2" name="Picture 1" descr="Picture of Teen ATI art in Boston: Boston is Above, Are you?"/>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6205" y="2447229"/>
            <a:ext cx="1676546" cy="2429571"/>
          </a:xfrm>
          <a:prstGeom prst="rect">
            <a:avLst/>
          </a:prstGeom>
        </p:spPr>
      </p:pic>
      <p:grpSp>
        <p:nvGrpSpPr>
          <p:cNvPr id="44034" name="Group 18" descr="A screenshot from an ATI video"/>
          <p:cNvGrpSpPr>
            <a:grpSpLocks/>
          </p:cNvGrpSpPr>
          <p:nvPr/>
        </p:nvGrpSpPr>
        <p:grpSpPr bwMode="auto">
          <a:xfrm>
            <a:off x="4841875" y="4429125"/>
            <a:ext cx="2489200" cy="1589088"/>
            <a:chOff x="3249516" y="3593212"/>
            <a:chExt cx="3608374" cy="2157567"/>
          </a:xfrm>
        </p:grpSpPr>
        <p:pic>
          <p:nvPicPr>
            <p:cNvPr id="44045" name="Picture 5" descr="The Influence Project webpage showing a clip of an Influence video" title="Influence Video Webp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9580" y="3613774"/>
              <a:ext cx="3181161" cy="198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6" name="Rectangle 14"/>
            <p:cNvSpPr>
              <a:spLocks noChangeArrowheads="1"/>
            </p:cNvSpPr>
            <p:nvPr/>
          </p:nvSpPr>
          <p:spPr bwMode="auto">
            <a:xfrm>
              <a:off x="3276600" y="3593212"/>
              <a:ext cx="3581290" cy="297561"/>
            </a:xfrm>
            <a:prstGeom prst="rect">
              <a:avLst/>
            </a:prstGeom>
            <a:solidFill>
              <a:schemeClr val="bg1"/>
            </a:solidFill>
            <a:ln w="9525" algn="ctr">
              <a:solidFill>
                <a:schemeClr val="bg1"/>
              </a:solidFill>
              <a:round/>
              <a:headEnd/>
              <a:tailEnd/>
            </a:ln>
          </p:spPr>
          <p:txBody>
            <a:bodyPr/>
            <a:lstStyle/>
            <a:p>
              <a:pPr defTabSz="914400"/>
              <a:endParaRPr lang="en-US"/>
            </a:p>
          </p:txBody>
        </p:sp>
        <p:sp>
          <p:nvSpPr>
            <p:cNvPr id="44047" name="Rectangle 15"/>
            <p:cNvSpPr>
              <a:spLocks noChangeArrowheads="1"/>
            </p:cNvSpPr>
            <p:nvPr/>
          </p:nvSpPr>
          <p:spPr bwMode="auto">
            <a:xfrm>
              <a:off x="3249516" y="5453218"/>
              <a:ext cx="3581290" cy="297561"/>
            </a:xfrm>
            <a:prstGeom prst="rect">
              <a:avLst/>
            </a:prstGeom>
            <a:solidFill>
              <a:schemeClr val="bg1"/>
            </a:solidFill>
            <a:ln w="9525" algn="ctr">
              <a:solidFill>
                <a:schemeClr val="bg1"/>
              </a:solidFill>
              <a:round/>
              <a:headEnd/>
              <a:tailEnd/>
            </a:ln>
          </p:spPr>
          <p:txBody>
            <a:bodyPr/>
            <a:lstStyle/>
            <a:p>
              <a:pPr defTabSz="914400"/>
              <a:endParaRPr lang="en-US"/>
            </a:p>
          </p:txBody>
        </p:sp>
        <p:sp>
          <p:nvSpPr>
            <p:cNvPr id="44048" name="Rectangle 16"/>
            <p:cNvSpPr>
              <a:spLocks noChangeArrowheads="1"/>
            </p:cNvSpPr>
            <p:nvPr/>
          </p:nvSpPr>
          <p:spPr bwMode="auto">
            <a:xfrm>
              <a:off x="3449580" y="3890773"/>
              <a:ext cx="512820" cy="1562445"/>
            </a:xfrm>
            <a:prstGeom prst="rect">
              <a:avLst/>
            </a:prstGeom>
            <a:solidFill>
              <a:schemeClr val="bg1"/>
            </a:solidFill>
            <a:ln w="9525" algn="ctr">
              <a:solidFill>
                <a:schemeClr val="bg1"/>
              </a:solidFill>
              <a:round/>
              <a:headEnd/>
              <a:tailEnd/>
            </a:ln>
          </p:spPr>
          <p:txBody>
            <a:bodyPr/>
            <a:lstStyle/>
            <a:p>
              <a:pPr defTabSz="914400"/>
              <a:endParaRPr lang="en-US"/>
            </a:p>
          </p:txBody>
        </p:sp>
        <p:sp>
          <p:nvSpPr>
            <p:cNvPr id="44049" name="Rectangle 17"/>
            <p:cNvSpPr>
              <a:spLocks noChangeArrowheads="1"/>
            </p:cNvSpPr>
            <p:nvPr/>
          </p:nvSpPr>
          <p:spPr bwMode="auto">
            <a:xfrm>
              <a:off x="6117921" y="3890773"/>
              <a:ext cx="512820" cy="1562445"/>
            </a:xfrm>
            <a:prstGeom prst="rect">
              <a:avLst/>
            </a:prstGeom>
            <a:solidFill>
              <a:schemeClr val="bg1"/>
            </a:solidFill>
            <a:ln w="9525" algn="ctr">
              <a:solidFill>
                <a:schemeClr val="bg1"/>
              </a:solidFill>
              <a:round/>
              <a:headEnd/>
              <a:tailEnd/>
            </a:ln>
          </p:spPr>
          <p:txBody>
            <a:bodyPr/>
            <a:lstStyle/>
            <a:p>
              <a:pPr defTabSz="914400"/>
              <a:endParaRPr lang="en-US"/>
            </a:p>
          </p:txBody>
        </p:sp>
      </p:grpSp>
      <p:sp>
        <p:nvSpPr>
          <p:cNvPr id="13" name="Rectangle 12"/>
          <p:cNvSpPr/>
          <p:nvPr/>
        </p:nvSpPr>
        <p:spPr>
          <a:xfrm>
            <a:off x="5480050" y="5803900"/>
            <a:ext cx="1511300" cy="276225"/>
          </a:xfrm>
          <a:prstGeom prst="rect">
            <a:avLst/>
          </a:prstGeom>
        </p:spPr>
        <p:txBody>
          <a:bodyPr>
            <a:spAutoFit/>
          </a:bodyPr>
          <a:lstStyle/>
          <a:p>
            <a:pPr marL="0" lvl="1" algn="ctr">
              <a:defRPr/>
            </a:pPr>
            <a:r>
              <a:rPr lang="en-US" sz="1200" b="1" dirty="0">
                <a:latin typeface="+mn-lt"/>
              </a:rPr>
              <a:t>Influence videos</a:t>
            </a:r>
          </a:p>
        </p:txBody>
      </p:sp>
    </p:spTree>
    <p:extLst>
      <p:ext uri="{BB962C8B-B14F-4D97-AF65-F5344CB8AC3E}">
        <p14:creationId xmlns:p14="http://schemas.microsoft.com/office/powerpoint/2010/main" val="40659597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1788"/>
            <a:ext cx="8229600" cy="735012"/>
          </a:xfrm>
        </p:spPr>
        <p:txBody>
          <a:bodyPr/>
          <a:lstStyle/>
          <a:p>
            <a:pPr algn="ctr"/>
            <a:r>
              <a:rPr lang="en-US" sz="3600" b="1" dirty="0" smtClean="0"/>
              <a:t>What We Hear From Partners</a:t>
            </a:r>
            <a:endParaRPr lang="en-US" sz="3600" b="1" dirty="0"/>
          </a:p>
        </p:txBody>
      </p:sp>
      <p:sp>
        <p:nvSpPr>
          <p:cNvPr id="3" name="Content Placeholder 2"/>
          <p:cNvSpPr>
            <a:spLocks noGrp="1"/>
          </p:cNvSpPr>
          <p:nvPr>
            <p:ph idx="1"/>
          </p:nvPr>
        </p:nvSpPr>
        <p:spPr>
          <a:xfrm>
            <a:off x="4572000" y="1236662"/>
            <a:ext cx="3886200" cy="4656138"/>
          </a:xfrm>
        </p:spPr>
        <p:txBody>
          <a:bodyPr/>
          <a:lstStyle/>
          <a:p>
            <a:r>
              <a:rPr lang="en-US" sz="2200" dirty="0" smtClean="0"/>
              <a:t>The ATI toolkit resources and activities have worked well with their existing programs.</a:t>
            </a:r>
          </a:p>
          <a:p>
            <a:r>
              <a:rPr lang="en-US" sz="2200" dirty="0" smtClean="0"/>
              <a:t>They are able to use the ATI campaign as a valuable, nationally-recognizable asset that hits home with their teens… </a:t>
            </a:r>
            <a:r>
              <a:rPr lang="en-US" sz="2200" i="1" dirty="0" smtClean="0"/>
              <a:t>“kids want to be part of it”</a:t>
            </a:r>
          </a:p>
          <a:p>
            <a:r>
              <a:rPr lang="en-US" sz="2200" dirty="0" smtClean="0"/>
              <a:t>A new way to engage kids in a discussion about drugs.</a:t>
            </a:r>
            <a:endParaRPr lang="en-US" sz="2200" dirty="0"/>
          </a:p>
        </p:txBody>
      </p:sp>
      <p:pic>
        <p:nvPicPr>
          <p:cNvPr id="6" name="Picture 2" descr="Picture from an ATI event"/>
          <p:cNvPicPr>
            <a:picLocks noChangeAspect="1" noChangeArrowheads="1"/>
          </p:cNvPicPr>
          <p:nvPr/>
        </p:nvPicPr>
        <p:blipFill>
          <a:blip r:embed="rId2" cstate="print"/>
          <a:srcRect r="38775"/>
          <a:stretch>
            <a:fillRect/>
          </a:stretch>
        </p:blipFill>
        <p:spPr bwMode="auto">
          <a:xfrm>
            <a:off x="228600" y="1143000"/>
            <a:ext cx="2985796" cy="2552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5" descr="Picture of a youth and an ATI representative from an ATI event"/>
          <p:cNvPicPr>
            <a:picLocks noChangeAspect="1" noChangeArrowheads="1"/>
          </p:cNvPicPr>
          <p:nvPr/>
        </p:nvPicPr>
        <p:blipFill>
          <a:blip r:embed="rId3" cstate="print"/>
          <a:srcRect/>
          <a:stretch>
            <a:fillRect/>
          </a:stretch>
        </p:blipFill>
        <p:spPr bwMode="auto">
          <a:xfrm>
            <a:off x="838200" y="3733800"/>
            <a:ext cx="3414184" cy="213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4"/>
          <p:cNvSpPr>
            <a:spLocks noGrp="1"/>
          </p:cNvSpPr>
          <p:nvPr>
            <p:ph type="sldNum" sz="quarter" idx="12"/>
          </p:nvPr>
        </p:nvSpPr>
        <p:spPr/>
        <p:txBody>
          <a:bodyPr/>
          <a:lstStyle/>
          <a:p>
            <a:pPr>
              <a:defRPr/>
            </a:pPr>
            <a:fld id="{CA8ECE3D-50F6-4657-BCB3-B3B543490492}" type="slidenum">
              <a:rPr lang="en-US" smtClean="0"/>
              <a:pPr>
                <a:defRPr/>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229600" cy="735012"/>
          </a:xfrm>
        </p:spPr>
        <p:txBody>
          <a:bodyPr/>
          <a:lstStyle/>
          <a:p>
            <a:pPr algn="ctr"/>
            <a:r>
              <a:rPr lang="en-US" sz="3600" b="1" dirty="0" smtClean="0"/>
              <a:t>What We are Hearing from Teens</a:t>
            </a:r>
            <a:endParaRPr lang="en-US" sz="3600" b="1" dirty="0"/>
          </a:p>
        </p:txBody>
      </p:sp>
      <p:sp>
        <p:nvSpPr>
          <p:cNvPr id="3" name="Content Placeholder 2"/>
          <p:cNvSpPr>
            <a:spLocks noGrp="1"/>
          </p:cNvSpPr>
          <p:nvPr>
            <p:ph idx="1"/>
          </p:nvPr>
        </p:nvSpPr>
        <p:spPr>
          <a:xfrm>
            <a:off x="457200" y="1470025"/>
            <a:ext cx="3505200" cy="4656138"/>
          </a:xfrm>
        </p:spPr>
        <p:txBody>
          <a:bodyPr/>
          <a:lstStyle/>
          <a:p>
            <a:r>
              <a:rPr lang="en-US" sz="2200" b="1" dirty="0" smtClean="0"/>
              <a:t>91 percent </a:t>
            </a:r>
            <a:r>
              <a:rPr lang="en-US" sz="2200" dirty="0" smtClean="0"/>
              <a:t>of teen participants favorably rate the ATI activities. </a:t>
            </a:r>
          </a:p>
          <a:p>
            <a:r>
              <a:rPr lang="en-US" sz="2200" dirty="0" smtClean="0"/>
              <a:t>Teens’ perceptions of the risks associated with drug and alcohol use also increased after participating in ATI activities.</a:t>
            </a:r>
          </a:p>
          <a:p>
            <a:pPr>
              <a:buNone/>
            </a:pPr>
            <a:endParaRPr lang="en-US" sz="2200" dirty="0"/>
          </a:p>
        </p:txBody>
      </p:sp>
      <p:pic>
        <p:nvPicPr>
          <p:cNvPr id="7" name="Picture 2" descr="Picture by a youth for the ATI campaign"/>
          <p:cNvPicPr>
            <a:picLocks noChangeAspect="1" noChangeArrowheads="1"/>
          </p:cNvPicPr>
          <p:nvPr/>
        </p:nvPicPr>
        <p:blipFill>
          <a:blip r:embed="rId2" cstate="print"/>
          <a:srcRect/>
          <a:stretch>
            <a:fillRect/>
          </a:stretch>
        </p:blipFill>
        <p:spPr bwMode="auto">
          <a:xfrm>
            <a:off x="4419600" y="3505200"/>
            <a:ext cx="1567106" cy="2251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4"/>
          <p:cNvSpPr txBox="1">
            <a:spLocks noChangeArrowheads="1"/>
          </p:cNvSpPr>
          <p:nvPr/>
        </p:nvSpPr>
        <p:spPr>
          <a:xfrm>
            <a:off x="4648200" y="5880261"/>
            <a:ext cx="1446653" cy="444339"/>
          </a:xfrm>
          <a:prstGeom prst="rect">
            <a:avLst/>
          </a:prstGeom>
        </p:spPr>
        <p:txBody>
          <a:bodyPr/>
          <a:lstStyle/>
          <a:p>
            <a:pPr>
              <a:defRPr/>
            </a:pPr>
            <a:r>
              <a:rPr lang="en-US" sz="1400" b="1" i="1" kern="0" dirty="0" err="1">
                <a:solidFill>
                  <a:schemeClr val="tx1"/>
                </a:solidFill>
                <a:latin typeface="+mj-lt"/>
                <a:ea typeface="+mj-ea"/>
                <a:cs typeface="+mj-cs"/>
              </a:rPr>
              <a:t>Darilys</a:t>
            </a:r>
            <a:r>
              <a:rPr lang="en-US" sz="1400" b="1" i="1" kern="0" dirty="0">
                <a:solidFill>
                  <a:schemeClr val="tx1"/>
                </a:solidFill>
                <a:latin typeface="+mj-lt"/>
                <a:ea typeface="+mj-ea"/>
                <a:cs typeface="+mj-cs"/>
              </a:rPr>
              <a:t>, 16</a:t>
            </a:r>
          </a:p>
        </p:txBody>
      </p:sp>
      <p:pic>
        <p:nvPicPr>
          <p:cNvPr id="1026" name="Picture 2" descr="Picture of teens participating in ATI activities"/>
          <p:cNvPicPr>
            <a:picLocks noChangeAspect="1" noChangeArrowheads="1"/>
          </p:cNvPicPr>
          <p:nvPr/>
        </p:nvPicPr>
        <p:blipFill>
          <a:blip r:embed="rId3" cstate="print"/>
          <a:srcRect/>
          <a:stretch>
            <a:fillRect/>
          </a:stretch>
        </p:blipFill>
        <p:spPr bwMode="auto">
          <a:xfrm>
            <a:off x="4800600" y="1447800"/>
            <a:ext cx="2980267" cy="167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1" descr="Picture of youth at an ATI event"/>
          <p:cNvPicPr>
            <a:picLocks noChangeAspect="1"/>
          </p:cNvPicPr>
          <p:nvPr/>
        </p:nvPicPr>
        <p:blipFill>
          <a:blip r:embed="rId4" cstate="print"/>
          <a:srcRect/>
          <a:stretch>
            <a:fillRect/>
          </a:stretch>
        </p:blipFill>
        <p:spPr bwMode="auto">
          <a:xfrm>
            <a:off x="5791200" y="2819400"/>
            <a:ext cx="3124200" cy="2147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6"/>
          <p:cNvSpPr>
            <a:spLocks noChangeArrowheads="1"/>
          </p:cNvSpPr>
          <p:nvPr/>
        </p:nvSpPr>
        <p:spPr bwMode="auto">
          <a:xfrm>
            <a:off x="6248400" y="5039380"/>
            <a:ext cx="2362200" cy="523220"/>
          </a:xfrm>
          <a:prstGeom prst="rect">
            <a:avLst/>
          </a:prstGeom>
          <a:noFill/>
          <a:ln w="9525">
            <a:noFill/>
            <a:miter lim="800000"/>
            <a:headEnd/>
            <a:tailEnd/>
          </a:ln>
          <a:effectLst/>
        </p:spPr>
        <p:txBody>
          <a:bodyPr anchor="ctr">
            <a:spAutoFit/>
          </a:bodyPr>
          <a:lstStyle/>
          <a:p>
            <a:pPr algn="ctr" defTabSz="914400">
              <a:defRPr/>
            </a:pPr>
            <a:r>
              <a:rPr lang="en-US" sz="1400" b="1" i="1" dirty="0">
                <a:solidFill>
                  <a:schemeClr val="tx1"/>
                </a:solidFill>
                <a:latin typeface="+mn-lt"/>
                <a:ea typeface="Calibri" pitchFamily="34" charset="0"/>
                <a:cs typeface="Times New Roman" pitchFamily="18" charset="0"/>
              </a:rPr>
              <a:t>I am above  </a:t>
            </a:r>
            <a:endParaRPr lang="en-US" sz="1400" b="1" i="1" dirty="0" smtClean="0">
              <a:solidFill>
                <a:schemeClr val="tx1"/>
              </a:solidFill>
              <a:latin typeface="+mn-lt"/>
              <a:ea typeface="Calibri" pitchFamily="34" charset="0"/>
              <a:cs typeface="Times New Roman" pitchFamily="18" charset="0"/>
            </a:endParaRPr>
          </a:p>
          <a:p>
            <a:pPr algn="ctr" defTabSz="914400">
              <a:defRPr/>
            </a:pPr>
            <a:r>
              <a:rPr lang="en-US" sz="1400" b="1" i="1" dirty="0" smtClean="0">
                <a:solidFill>
                  <a:schemeClr val="tx1"/>
                </a:solidFill>
                <a:latin typeface="+mn-lt"/>
                <a:ea typeface="Calibri" pitchFamily="34" charset="0"/>
                <a:cs typeface="Times New Roman" pitchFamily="18" charset="0"/>
              </a:rPr>
              <a:t>“</a:t>
            </a:r>
            <a:r>
              <a:rPr lang="en-US" sz="1400" b="1" i="1" dirty="0">
                <a:solidFill>
                  <a:schemeClr val="tx1"/>
                </a:solidFill>
                <a:latin typeface="+mn-lt"/>
                <a:ea typeface="Calibri" pitchFamily="34" charset="0"/>
                <a:cs typeface="Times New Roman" pitchFamily="18" charset="0"/>
              </a:rPr>
              <a:t>Blacking Out.”</a:t>
            </a:r>
            <a:endParaRPr lang="en-US" sz="1400" b="1" i="1" dirty="0">
              <a:solidFill>
                <a:schemeClr val="tx1"/>
              </a:solidFill>
              <a:latin typeface="+mn-lt"/>
              <a:ea typeface="ヒラギノ角ゴ Pro W3" pitchFamily="28" charset="-128"/>
              <a:cs typeface="+mn-cs"/>
            </a:endParaRPr>
          </a:p>
        </p:txBody>
      </p:sp>
      <p:sp>
        <p:nvSpPr>
          <p:cNvPr id="4" name="Slide Number Placeholder 3"/>
          <p:cNvSpPr>
            <a:spLocks noGrp="1"/>
          </p:cNvSpPr>
          <p:nvPr>
            <p:ph type="sldNum" sz="quarter" idx="12"/>
          </p:nvPr>
        </p:nvSpPr>
        <p:spPr/>
        <p:txBody>
          <a:bodyPr/>
          <a:lstStyle/>
          <a:p>
            <a:pPr>
              <a:defRPr/>
            </a:pPr>
            <a:fld id="{CA8ECE3D-50F6-4657-BCB3-B3B543490492}" type="slidenum">
              <a:rPr lang="en-US" smtClean="0"/>
              <a:pPr>
                <a:defRPr/>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bwMode="auto">
          <a:xfrm>
            <a:off x="0" y="0"/>
            <a:ext cx="3236913" cy="400050"/>
          </a:xfrm>
          <a:prstGeom prst="rect">
            <a:avLst/>
          </a:prstGeom>
          <a:solidFill>
            <a:schemeClr val="accent4">
              <a:lumMod val="50000"/>
              <a:lumOff val="50000"/>
            </a:schemeClr>
          </a:solidFill>
        </p:spPr>
        <p:txBody>
          <a:bodyPr>
            <a:spAutoFit/>
          </a:bodyPr>
          <a:lstStyle/>
          <a:p>
            <a:pPr algn="ctr">
              <a:defRPr/>
            </a:pPr>
            <a:r>
              <a:rPr lang="en-US" sz="2000" b="1" i="1" dirty="0">
                <a:solidFill>
                  <a:schemeClr val="bg1"/>
                </a:solidFill>
                <a:latin typeface="+mn-lt"/>
                <a:ea typeface="ヒラギノ角ゴ Pro W3" pitchFamily="28" charset="-128"/>
                <a:cs typeface="+mn-cs"/>
              </a:rPr>
              <a:t>Local Participation</a:t>
            </a:r>
          </a:p>
        </p:txBody>
      </p:sp>
      <p:sp>
        <p:nvSpPr>
          <p:cNvPr id="14" name="Title 13"/>
          <p:cNvSpPr>
            <a:spLocks noGrp="1"/>
          </p:cNvSpPr>
          <p:nvPr>
            <p:ph type="title" sz="quarter"/>
          </p:nvPr>
        </p:nvSpPr>
        <p:spPr>
          <a:xfrm>
            <a:off x="457200" y="381000"/>
            <a:ext cx="7772400" cy="762000"/>
          </a:xfrm>
        </p:spPr>
        <p:txBody>
          <a:bodyPr/>
          <a:lstStyle/>
          <a:p>
            <a:pPr algn="ctr"/>
            <a:r>
              <a:rPr lang="en-US" sz="2800" b="1" dirty="0" smtClean="0">
                <a:ea typeface="Calibri" pitchFamily="34" charset="0"/>
                <a:cs typeface="Times New Roman" pitchFamily="18" charset="0"/>
              </a:rPr>
              <a:t>Kent County (MI) Prevention Coalition Video</a:t>
            </a:r>
            <a:endParaRPr lang="en-US" sz="2800" dirty="0"/>
          </a:p>
        </p:txBody>
      </p:sp>
      <p:sp>
        <p:nvSpPr>
          <p:cNvPr id="16" name="Content Placeholder 15"/>
          <p:cNvSpPr>
            <a:spLocks noGrp="1"/>
          </p:cNvSpPr>
          <p:nvPr>
            <p:ph sz="quarter" idx="2"/>
          </p:nvPr>
        </p:nvSpPr>
        <p:spPr>
          <a:xfrm>
            <a:off x="4724400" y="1295400"/>
            <a:ext cx="4114800" cy="1600201"/>
          </a:xfrm>
        </p:spPr>
        <p:txBody>
          <a:bodyPr/>
          <a:lstStyle/>
          <a:p>
            <a:pPr marL="0" indent="0">
              <a:spcBef>
                <a:spcPts val="0"/>
              </a:spcBef>
              <a:buNone/>
            </a:pPr>
            <a:r>
              <a:rPr lang="en-US" sz="1400" dirty="0" smtClean="0">
                <a:ea typeface="ヒラギノ角ゴ Pro W3" pitchFamily="28" charset="-128"/>
              </a:rPr>
              <a:t>On March 22, 2011, the Kent County Prevention Coalition (Grand Rapids, Michigan) premiered their teens’ 30-minute </a:t>
            </a:r>
            <a:r>
              <a:rPr lang="en-US" sz="1400" i="1" dirty="0" smtClean="0">
                <a:ea typeface="ヒラギノ角ゴ Pro W3" pitchFamily="28" charset="-128"/>
              </a:rPr>
              <a:t>“Above the Influence: Kent County” </a:t>
            </a:r>
            <a:r>
              <a:rPr lang="en-US" sz="1400" dirty="0" smtClean="0">
                <a:ea typeface="ヒラギノ角ゴ Pro W3" pitchFamily="28" charset="-128"/>
              </a:rPr>
              <a:t>movie at a local movie theater.   Teens used the </a:t>
            </a:r>
            <a:r>
              <a:rPr lang="en-US" sz="1400" u="sng" dirty="0" smtClean="0">
                <a:ea typeface="ヒラギノ角ゴ Pro W3" pitchFamily="28" charset="-128"/>
              </a:rPr>
              <a:t>ATI Toolkit as a guide for the activities and discussions captured in the movie</a:t>
            </a:r>
            <a:r>
              <a:rPr lang="en-US" sz="1400" dirty="0" smtClean="0">
                <a:ea typeface="ヒラギノ角ゴ Pro W3" pitchFamily="28" charset="-128"/>
              </a:rPr>
              <a:t>. The trailer is available online at </a:t>
            </a:r>
            <a:r>
              <a:rPr lang="en-US" sz="1400" dirty="0" smtClean="0">
                <a:ea typeface="ヒラギノ角ゴ Pro W3" pitchFamily="28" charset="-128"/>
                <a:hlinkClick r:id="rId3" tooltip="Kent County MI Prevention Coalition Video"/>
              </a:rPr>
              <a:t>http://vimeo.com/20308488</a:t>
            </a:r>
            <a:r>
              <a:rPr lang="en-US" sz="1400" dirty="0" smtClean="0">
                <a:ea typeface="ヒラギノ角ゴ Pro W3" pitchFamily="28" charset="-128"/>
              </a:rPr>
              <a:t>.</a:t>
            </a:r>
          </a:p>
        </p:txBody>
      </p:sp>
      <p:pic>
        <p:nvPicPr>
          <p:cNvPr id="20482" name="Picture 2" descr="Picture of two youth with the ATI logo"/>
          <p:cNvPicPr>
            <a:picLocks noChangeAspect="1" noChangeArrowheads="1"/>
          </p:cNvPicPr>
          <p:nvPr/>
        </p:nvPicPr>
        <p:blipFill>
          <a:blip r:embed="rId4" cstate="print"/>
          <a:srcRect/>
          <a:stretch>
            <a:fillRect/>
          </a:stretch>
        </p:blipFill>
        <p:spPr bwMode="auto">
          <a:xfrm>
            <a:off x="1295400" y="4953000"/>
            <a:ext cx="2560637" cy="160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6"/>
          <p:cNvSpPr>
            <a:spLocks noChangeArrowheads="1"/>
          </p:cNvSpPr>
          <p:nvPr/>
        </p:nvSpPr>
        <p:spPr bwMode="auto">
          <a:xfrm>
            <a:off x="3810000" y="5181600"/>
            <a:ext cx="2060575" cy="600164"/>
          </a:xfrm>
          <a:prstGeom prst="rect">
            <a:avLst/>
          </a:prstGeom>
          <a:solidFill>
            <a:schemeClr val="bg1"/>
          </a:solidFill>
          <a:ln w="9525">
            <a:noFill/>
            <a:miter lim="800000"/>
            <a:headEnd/>
            <a:tailEnd/>
          </a:ln>
          <a:effectLst/>
        </p:spPr>
        <p:txBody>
          <a:bodyPr wrap="square" anchor="ctr">
            <a:spAutoFit/>
          </a:bodyPr>
          <a:lstStyle/>
          <a:p>
            <a:pPr algn="ctr" defTabSz="914400">
              <a:defRPr/>
            </a:pPr>
            <a:r>
              <a:rPr lang="en-US" sz="1100" b="1" i="1" dirty="0">
                <a:solidFill>
                  <a:schemeClr val="tx1"/>
                </a:solidFill>
                <a:latin typeface="+mn-lt"/>
                <a:ea typeface="Calibri" pitchFamily="34" charset="0"/>
                <a:cs typeface="Times New Roman" pitchFamily="18" charset="0"/>
              </a:rPr>
              <a:t>I am above “”Being Popular” and “Driving Drunk.”</a:t>
            </a:r>
            <a:endParaRPr lang="en-US" sz="1100" b="1" i="1" dirty="0">
              <a:solidFill>
                <a:schemeClr val="tx1"/>
              </a:solidFill>
              <a:latin typeface="+mn-lt"/>
              <a:ea typeface="ヒラギノ角ゴ Pro W3" pitchFamily="28" charset="-128"/>
              <a:cs typeface="+mn-cs"/>
            </a:endParaRPr>
          </a:p>
        </p:txBody>
      </p:sp>
      <p:pic>
        <p:nvPicPr>
          <p:cNvPr id="20484" name="Picture 6" descr="Picture of a youth holding signs. the one on the left says that he is above the influence of being popular. the one on the right says that he is above the influence of driving drunk. "/>
          <p:cNvPicPr>
            <a:picLocks noChangeAspect="1" noChangeArrowheads="1"/>
          </p:cNvPicPr>
          <p:nvPr/>
        </p:nvPicPr>
        <p:blipFill>
          <a:blip r:embed="rId5" cstate="print"/>
          <a:srcRect/>
          <a:stretch>
            <a:fillRect/>
          </a:stretch>
        </p:blipFill>
        <p:spPr bwMode="auto">
          <a:xfrm>
            <a:off x="2819400" y="3505200"/>
            <a:ext cx="2560638" cy="160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485" name="Picture 3" descr="Picture of youth at an ATI event"/>
          <p:cNvPicPr>
            <a:picLocks noChangeAspect="1" noChangeArrowheads="1"/>
          </p:cNvPicPr>
          <p:nvPr/>
        </p:nvPicPr>
        <p:blipFill>
          <a:blip r:embed="rId6" cstate="print"/>
          <a:srcRect/>
          <a:stretch>
            <a:fillRect/>
          </a:stretch>
        </p:blipFill>
        <p:spPr bwMode="auto">
          <a:xfrm>
            <a:off x="533400" y="1066800"/>
            <a:ext cx="4038600" cy="2524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487" name="Picture 4" descr="Picture of a youth holding a sign saying that he is above the influence of bullying"/>
          <p:cNvPicPr>
            <a:picLocks noChangeAspect="1" noChangeArrowheads="1"/>
          </p:cNvPicPr>
          <p:nvPr/>
        </p:nvPicPr>
        <p:blipFill>
          <a:blip r:embed="rId7" cstate="print"/>
          <a:srcRect/>
          <a:stretch>
            <a:fillRect/>
          </a:stretch>
        </p:blipFill>
        <p:spPr bwMode="auto">
          <a:xfrm>
            <a:off x="0" y="3352800"/>
            <a:ext cx="2682875" cy="167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6"/>
          <p:cNvSpPr>
            <a:spLocks noChangeArrowheads="1"/>
          </p:cNvSpPr>
          <p:nvPr/>
        </p:nvSpPr>
        <p:spPr bwMode="auto">
          <a:xfrm>
            <a:off x="0" y="5105400"/>
            <a:ext cx="1524000" cy="430887"/>
          </a:xfrm>
          <a:prstGeom prst="rect">
            <a:avLst/>
          </a:prstGeom>
          <a:noFill/>
          <a:ln w="9525">
            <a:noFill/>
            <a:miter lim="800000"/>
            <a:headEnd/>
            <a:tailEnd/>
          </a:ln>
          <a:effectLst/>
        </p:spPr>
        <p:txBody>
          <a:bodyPr wrap="square" anchor="ctr">
            <a:spAutoFit/>
          </a:bodyPr>
          <a:lstStyle/>
          <a:p>
            <a:pPr algn="ctr" defTabSz="914400">
              <a:defRPr/>
            </a:pPr>
            <a:r>
              <a:rPr lang="en-US" sz="1100" b="1" i="1" dirty="0">
                <a:solidFill>
                  <a:schemeClr val="tx1"/>
                </a:solidFill>
                <a:latin typeface="+mn-lt"/>
                <a:ea typeface="Calibri" pitchFamily="34" charset="0"/>
                <a:cs typeface="Times New Roman" pitchFamily="18" charset="0"/>
              </a:rPr>
              <a:t>I am above </a:t>
            </a:r>
            <a:r>
              <a:rPr lang="en-US" sz="1100" b="1" i="1" dirty="0" smtClean="0">
                <a:solidFill>
                  <a:schemeClr val="tx1"/>
                </a:solidFill>
                <a:latin typeface="+mn-lt"/>
                <a:ea typeface="Calibri" pitchFamily="34" charset="0"/>
                <a:cs typeface="Times New Roman" pitchFamily="18" charset="0"/>
              </a:rPr>
              <a:t>“Violence.”</a:t>
            </a:r>
            <a:endParaRPr lang="en-US" sz="1100" b="1" i="1" dirty="0">
              <a:solidFill>
                <a:schemeClr val="tx1"/>
              </a:solidFill>
              <a:latin typeface="+mn-lt"/>
              <a:ea typeface="ヒラギノ角ゴ Pro W3" pitchFamily="28" charset="-128"/>
              <a:cs typeface="+mn-cs"/>
            </a:endParaRPr>
          </a:p>
        </p:txBody>
      </p:sp>
      <p:pic>
        <p:nvPicPr>
          <p:cNvPr id="13" name="Picture 4" descr="Picture of an article covering ATI"/>
          <p:cNvPicPr>
            <a:picLocks noChangeAspect="1" noChangeArrowheads="1"/>
          </p:cNvPicPr>
          <p:nvPr/>
        </p:nvPicPr>
        <p:blipFill>
          <a:blip r:embed="rId8" cstate="print"/>
          <a:srcRect/>
          <a:stretch>
            <a:fillRect/>
          </a:stretch>
        </p:blipFill>
        <p:spPr bwMode="auto">
          <a:xfrm>
            <a:off x="6172200" y="3048000"/>
            <a:ext cx="2164927" cy="3168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p:cNvSpPr>
            <a:spLocks noGrp="1"/>
          </p:cNvSpPr>
          <p:nvPr>
            <p:ph type="sldNum" sz="quarter" idx="10"/>
          </p:nvPr>
        </p:nvSpPr>
        <p:spPr/>
        <p:txBody>
          <a:bodyPr/>
          <a:lstStyle/>
          <a:p>
            <a:pPr>
              <a:defRPr/>
            </a:pPr>
            <a:fld id="{AF71EA0F-1DDB-4C44-86D0-3F0FF85551C9}" type="slidenum">
              <a:rPr lang="en-US" smtClean="0"/>
              <a:pPr>
                <a:defRPr/>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5638800"/>
            <a:ext cx="7772400" cy="685800"/>
          </a:xfrm>
        </p:spPr>
        <p:txBody>
          <a:bodyPr/>
          <a:lstStyle/>
          <a:p>
            <a:pPr rtl="0" fontAlgn="base"/>
            <a:r>
              <a:rPr lang="en-US" sz="1800" b="1" i="1" kern="1200" dirty="0" smtClean="0">
                <a:solidFill>
                  <a:schemeClr val="tx1"/>
                </a:solidFill>
                <a:latin typeface="Arial"/>
                <a:ea typeface="+mn-ea"/>
                <a:cs typeface="Arial"/>
              </a:rPr>
              <a:t>Tag It activity – Las Cruces, NM ATI Empowering Youth Conference</a:t>
            </a:r>
          </a:p>
        </p:txBody>
      </p:sp>
      <p:pic>
        <p:nvPicPr>
          <p:cNvPr id="5" name="Picture 4" descr="Picture of an arrow created by youth in Las Cruces, NM for ATI"/>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806877"/>
            <a:ext cx="3200400" cy="4283935"/>
          </a:xfrm>
          <a:prstGeom prst="rect">
            <a:avLst/>
          </a:prstGeom>
        </p:spPr>
      </p:pic>
      <p:pic>
        <p:nvPicPr>
          <p:cNvPr id="6" name="Picture 5" descr="Picture of an arrow and surrounded by youth in Las Cruces, NM for ATI"/>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4900" y="660400"/>
            <a:ext cx="1883968" cy="2521809"/>
          </a:xfrm>
          <a:prstGeom prst="rect">
            <a:avLst/>
          </a:prstGeom>
        </p:spPr>
      </p:pic>
      <p:pic>
        <p:nvPicPr>
          <p:cNvPr id="2050" name="Picture 2" descr="Picture of art created by youth in Las Cruces, NM for ATI, saying that they are above the influence of trying to be somone they are n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7150" y="1039114"/>
            <a:ext cx="3055850" cy="22918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icture of a youth covered in slogans created for the ATI campaig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3899" y="3454860"/>
            <a:ext cx="2879900" cy="2159925"/>
          </a:xfrm>
          <a:prstGeom prst="rect">
            <a:avLst/>
          </a:prstGeom>
        </p:spPr>
      </p:pic>
    </p:spTree>
    <p:extLst>
      <p:ext uri="{BB962C8B-B14F-4D97-AF65-F5344CB8AC3E}">
        <p14:creationId xmlns:p14="http://schemas.microsoft.com/office/powerpoint/2010/main" val="1172507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0" y="4203700"/>
            <a:ext cx="9144000" cy="1192213"/>
          </a:xfrm>
        </p:spPr>
        <p:txBody>
          <a:bodyPr/>
          <a:lstStyle/>
          <a:p>
            <a:pPr algn="ctr" eaLnBrk="1" hangingPunct="1"/>
            <a:r>
              <a:rPr lang="en-US" sz="3600" i="1" dirty="0" smtClean="0"/>
              <a:t/>
            </a:r>
            <a:br>
              <a:rPr lang="en-US" sz="3600" i="1" dirty="0" smtClean="0"/>
            </a:br>
            <a:r>
              <a:rPr lang="en-US" sz="3600" dirty="0" smtClean="0"/>
              <a:t>“Above the Influence” Campaign</a:t>
            </a:r>
            <a:br>
              <a:rPr lang="en-US" sz="3600" dirty="0" smtClean="0"/>
            </a:br>
            <a:r>
              <a:rPr lang="en-US" sz="3600" dirty="0" smtClean="0"/>
              <a:t>		…Engaging Directly with Teens</a:t>
            </a:r>
            <a:br>
              <a:rPr lang="en-US" sz="3600" dirty="0" smtClean="0"/>
            </a:br>
            <a:r>
              <a:rPr lang="en-US" sz="3600" dirty="0" smtClean="0"/>
              <a:t>			</a:t>
            </a:r>
          </a:p>
        </p:txBody>
      </p:sp>
      <p:sp>
        <p:nvSpPr>
          <p:cNvPr id="15363" name="Subtitle 2"/>
          <p:cNvSpPr txBox="1">
            <a:spLocks/>
          </p:cNvSpPr>
          <p:nvPr/>
        </p:nvSpPr>
        <p:spPr bwMode="auto">
          <a:xfrm>
            <a:off x="1905000" y="4340225"/>
            <a:ext cx="7010400" cy="1500188"/>
          </a:xfrm>
          <a:prstGeom prst="rect">
            <a:avLst/>
          </a:prstGeom>
          <a:noFill/>
          <a:ln w="9525">
            <a:noFill/>
            <a:miter lim="800000"/>
            <a:headEnd/>
            <a:tailEnd/>
          </a:ln>
        </p:spPr>
        <p:txBody>
          <a:bodyPr/>
          <a:lstStyle/>
          <a:p>
            <a:pPr algn="r">
              <a:spcBef>
                <a:spcPct val="20000"/>
              </a:spcBef>
              <a:buFont typeface="Arial" pitchFamily="34" charset="0"/>
              <a:buNone/>
            </a:pPr>
            <a:endParaRPr lang="en-US" dirty="0">
              <a:solidFill>
                <a:schemeClr val="bg1"/>
              </a:solidFill>
            </a:endParaRPr>
          </a:p>
          <a:p>
            <a:pPr algn="r">
              <a:spcBef>
                <a:spcPct val="20000"/>
              </a:spcBef>
              <a:buFont typeface="Arial" pitchFamily="34" charset="0"/>
              <a:buNone/>
            </a:pPr>
            <a:endParaRPr lang="en-US" dirty="0">
              <a:solidFill>
                <a:schemeClr val="bg1"/>
              </a:solidFill>
            </a:endParaRPr>
          </a:p>
          <a:p>
            <a:pPr algn="r">
              <a:spcBef>
                <a:spcPct val="20000"/>
              </a:spcBef>
              <a:buFont typeface="Arial" pitchFamily="34" charset="0"/>
              <a:buNone/>
            </a:pPr>
            <a:endParaRPr lang="en-US" dirty="0">
              <a:solidFill>
                <a:schemeClr val="bg1"/>
              </a:solidFill>
            </a:endParaRPr>
          </a:p>
          <a:p>
            <a:pPr algn="r">
              <a:spcBef>
                <a:spcPct val="20000"/>
              </a:spcBef>
              <a:buFont typeface="Arial" pitchFamily="34" charset="0"/>
              <a:buNone/>
            </a:pPr>
            <a:endParaRPr lang="en-US" dirty="0">
              <a:solidFill>
                <a:schemeClr val="bg1"/>
              </a:solidFill>
            </a:endParaRPr>
          </a:p>
          <a:p>
            <a:pPr algn="r">
              <a:spcBef>
                <a:spcPct val="20000"/>
              </a:spcBef>
              <a:buFont typeface="Arial" pitchFamily="34" charset="0"/>
              <a:buNone/>
            </a:pPr>
            <a:endParaRPr lang="en-US" sz="1400" b="1" dirty="0">
              <a:solidFill>
                <a:schemeClr val="bg1"/>
              </a:solidFill>
            </a:endParaRPr>
          </a:p>
          <a:p>
            <a:pPr algn="r">
              <a:spcBef>
                <a:spcPct val="20000"/>
              </a:spcBef>
              <a:buFont typeface="Arial" pitchFamily="34" charset="0"/>
              <a:buNone/>
            </a:pPr>
            <a:r>
              <a:rPr lang="en-US" sz="1400" b="1" dirty="0">
                <a:solidFill>
                  <a:schemeClr val="bg1"/>
                </a:solidFill>
              </a:rPr>
              <a:t>National Youth Anti-Drug Media Campaign</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5562601"/>
            <a:ext cx="7772400" cy="685800"/>
          </a:xfrm>
        </p:spPr>
        <p:txBody>
          <a:bodyPr/>
          <a:lstStyle/>
          <a:p>
            <a:pPr rtl="0" fontAlgn="base"/>
            <a:r>
              <a:rPr lang="en-US" sz="1800" b="1" i="1" kern="1200" dirty="0" smtClean="0">
                <a:solidFill>
                  <a:schemeClr val="tx1"/>
                </a:solidFill>
                <a:latin typeface="Arial"/>
                <a:ea typeface="+mn-ea"/>
                <a:cs typeface="Arial"/>
              </a:rPr>
              <a:t>Teen Panel – Las Cruces, NM ATI Empowering Youth Conference</a:t>
            </a:r>
          </a:p>
        </p:txBody>
      </p:sp>
      <p:pic>
        <p:nvPicPr>
          <p:cNvPr id="6" name="Picture 5" descr="Picture of a teen panel for the ATI Empowering Youth Conference in Las Cruces, NM"/>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609600"/>
            <a:ext cx="7391400" cy="4927600"/>
          </a:xfrm>
          <a:prstGeom prst="rect">
            <a:avLst/>
          </a:prstGeom>
        </p:spPr>
      </p:pic>
    </p:spTree>
    <p:extLst>
      <p:ext uri="{BB962C8B-B14F-4D97-AF65-F5344CB8AC3E}">
        <p14:creationId xmlns:p14="http://schemas.microsoft.com/office/powerpoint/2010/main" val="6277565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639762"/>
          </a:xfrm>
        </p:spPr>
        <p:txBody>
          <a:bodyPr/>
          <a:lstStyle/>
          <a:p>
            <a:pPr rtl="0" fontAlgn="base"/>
            <a:r>
              <a:rPr lang="en-US" sz="2800" b="1" kern="1200" dirty="0" smtClean="0">
                <a:solidFill>
                  <a:schemeClr val="tx1"/>
                </a:solidFill>
                <a:latin typeface="Arial"/>
                <a:ea typeface="Calibri"/>
                <a:cs typeface="Times New Roman"/>
              </a:rPr>
              <a:t>Kips Bay Boys &amp; Girls Club (Bronx, NY)</a:t>
            </a:r>
            <a:endParaRPr lang="en-US" dirty="0" smtClean="0"/>
          </a:p>
        </p:txBody>
      </p:sp>
      <p:sp>
        <p:nvSpPr>
          <p:cNvPr id="10" name="Content Placeholder 9"/>
          <p:cNvSpPr>
            <a:spLocks noGrp="1"/>
          </p:cNvSpPr>
          <p:nvPr>
            <p:ph sz="half" idx="1"/>
          </p:nvPr>
        </p:nvSpPr>
        <p:spPr>
          <a:xfrm>
            <a:off x="457200" y="914400"/>
            <a:ext cx="4876800" cy="5410200"/>
          </a:xfrm>
        </p:spPr>
        <p:txBody>
          <a:bodyPr/>
          <a:lstStyle/>
          <a:p>
            <a:pPr marL="182880" indent="-274320">
              <a:defRPr/>
            </a:pPr>
            <a:r>
              <a:rPr lang="en-US" sz="1600" dirty="0" smtClean="0"/>
              <a:t>After completing the ATI art project, Yolanda Brisbane-Baird, unit director at the Kips Bay Boys &amp; Girls Club, challenged her youth to form their own ATI team to design ATI-themed events throughout the year:</a:t>
            </a:r>
          </a:p>
          <a:p>
            <a:pPr marL="274320" lvl="1" indent="-91440">
              <a:defRPr/>
            </a:pPr>
            <a:r>
              <a:rPr lang="en-US" sz="1200" dirty="0" smtClean="0"/>
              <a:t> </a:t>
            </a:r>
            <a:r>
              <a:rPr lang="en-US" sz="1600" dirty="0" smtClean="0"/>
              <a:t>A Valentine’s Teen Party, where teens featured an alcohol-free teen bar. Teens who submitted their ATI artwork were admitted for $1 versus $5.</a:t>
            </a:r>
          </a:p>
          <a:p>
            <a:pPr marL="274320" lvl="1" indent="-91440">
              <a:defRPr/>
            </a:pPr>
            <a:r>
              <a:rPr lang="en-US" sz="1600" dirty="0" smtClean="0"/>
              <a:t>A "Stop Bullying – Speak Up" town hall meeting sponsored by Cartoon Network and Cablevision.  Youth conducted the ATI “Tag It” activity before the event and showcases their “tags” during the town hall meeting.  </a:t>
            </a:r>
          </a:p>
          <a:p>
            <a:pPr marL="274320" lvl="1" indent="-91440">
              <a:defRPr/>
            </a:pPr>
            <a:r>
              <a:rPr lang="es-MX" sz="1600" dirty="0" smtClean="0"/>
              <a:t>A </a:t>
            </a:r>
            <a:r>
              <a:rPr lang="es-MX" sz="1600" dirty="0" err="1" smtClean="0"/>
              <a:t>large</a:t>
            </a:r>
            <a:r>
              <a:rPr lang="es-MX" sz="1600" dirty="0" smtClean="0"/>
              <a:t> </a:t>
            </a:r>
            <a:r>
              <a:rPr lang="es-MX" sz="1600" dirty="0" err="1" smtClean="0"/>
              <a:t>wall</a:t>
            </a:r>
            <a:r>
              <a:rPr lang="es-MX" sz="1600" dirty="0" smtClean="0"/>
              <a:t> </a:t>
            </a:r>
            <a:r>
              <a:rPr lang="es-MX" sz="1600" dirty="0" err="1" smtClean="0"/>
              <a:t>display</a:t>
            </a:r>
            <a:r>
              <a:rPr lang="es-MX" sz="1600" dirty="0" smtClean="0"/>
              <a:t> in </a:t>
            </a:r>
            <a:r>
              <a:rPr lang="es-MX" sz="1600" dirty="0" err="1" smtClean="0"/>
              <a:t>the</a:t>
            </a:r>
            <a:r>
              <a:rPr lang="es-MX" sz="1600" dirty="0" smtClean="0"/>
              <a:t> lobby of </a:t>
            </a:r>
            <a:r>
              <a:rPr lang="es-MX" sz="1600" dirty="0" err="1" smtClean="0"/>
              <a:t>the</a:t>
            </a:r>
            <a:r>
              <a:rPr lang="es-MX" sz="1600" dirty="0" smtClean="0"/>
              <a:t> club </a:t>
            </a:r>
            <a:r>
              <a:rPr lang="es-MX" sz="1600" dirty="0" err="1" smtClean="0"/>
              <a:t>dedicated</a:t>
            </a:r>
            <a:r>
              <a:rPr lang="es-MX" sz="1600" dirty="0" smtClean="0"/>
              <a:t> </a:t>
            </a:r>
            <a:r>
              <a:rPr lang="es-MX" sz="1600" dirty="0" err="1" smtClean="0"/>
              <a:t>to</a:t>
            </a:r>
            <a:r>
              <a:rPr lang="es-MX" sz="1600" dirty="0" smtClean="0"/>
              <a:t> ATI, </a:t>
            </a:r>
            <a:r>
              <a:rPr lang="es-MX" sz="1600" dirty="0" err="1" smtClean="0"/>
              <a:t>with</a:t>
            </a:r>
            <a:r>
              <a:rPr lang="es-MX" sz="1600" dirty="0" smtClean="0"/>
              <a:t> a new </a:t>
            </a:r>
            <a:r>
              <a:rPr lang="es-MX" sz="1600" dirty="0" err="1" smtClean="0"/>
              <a:t>theme</a:t>
            </a:r>
            <a:r>
              <a:rPr lang="es-MX" sz="1600" dirty="0" smtClean="0"/>
              <a:t> </a:t>
            </a:r>
            <a:r>
              <a:rPr lang="es-MX" sz="1600" dirty="0" err="1" smtClean="0"/>
              <a:t>each</a:t>
            </a:r>
            <a:r>
              <a:rPr lang="es-MX" sz="1600" dirty="0" smtClean="0"/>
              <a:t> </a:t>
            </a:r>
            <a:r>
              <a:rPr lang="es-MX" sz="1600" dirty="0" err="1" smtClean="0"/>
              <a:t>month</a:t>
            </a:r>
            <a:r>
              <a:rPr lang="es-MX" sz="1600" dirty="0" smtClean="0"/>
              <a:t>.  In </a:t>
            </a:r>
            <a:r>
              <a:rPr lang="es-MX" sz="1600" dirty="0" err="1" smtClean="0"/>
              <a:t>February</a:t>
            </a:r>
            <a:r>
              <a:rPr lang="es-MX" sz="1600" dirty="0" smtClean="0"/>
              <a:t>, </a:t>
            </a:r>
            <a:r>
              <a:rPr lang="es-MX" sz="1600" dirty="0" err="1" smtClean="0"/>
              <a:t>the</a:t>
            </a:r>
            <a:r>
              <a:rPr lang="es-MX" sz="1600" dirty="0" smtClean="0"/>
              <a:t> club </a:t>
            </a:r>
            <a:r>
              <a:rPr lang="es-MX" sz="1600" dirty="0" err="1" smtClean="0"/>
              <a:t>focused</a:t>
            </a:r>
            <a:r>
              <a:rPr lang="es-MX" sz="1600" dirty="0" smtClean="0"/>
              <a:t> </a:t>
            </a:r>
            <a:r>
              <a:rPr lang="es-MX" sz="1600" dirty="0" err="1" smtClean="0"/>
              <a:t>the</a:t>
            </a:r>
            <a:r>
              <a:rPr lang="es-MX" sz="1600" dirty="0" smtClean="0"/>
              <a:t> ATI </a:t>
            </a:r>
            <a:r>
              <a:rPr lang="es-MX" sz="1600" dirty="0" err="1" smtClean="0"/>
              <a:t>theme</a:t>
            </a:r>
            <a:r>
              <a:rPr lang="es-MX" sz="1600" dirty="0" smtClean="0"/>
              <a:t> </a:t>
            </a:r>
            <a:r>
              <a:rPr lang="es-MX" sz="1600" dirty="0" err="1" smtClean="0"/>
              <a:t>on</a:t>
            </a:r>
            <a:r>
              <a:rPr lang="es-MX" sz="1600" dirty="0" smtClean="0"/>
              <a:t> </a:t>
            </a:r>
            <a:r>
              <a:rPr lang="es-MX" sz="1600" dirty="0" err="1" smtClean="0"/>
              <a:t>diversity</a:t>
            </a:r>
            <a:r>
              <a:rPr lang="es-MX" sz="1600" dirty="0" smtClean="0"/>
              <a:t>, </a:t>
            </a:r>
            <a:r>
              <a:rPr lang="es-MX" sz="1600" dirty="0" err="1" smtClean="0"/>
              <a:t>love</a:t>
            </a:r>
            <a:r>
              <a:rPr lang="es-MX" sz="1600" dirty="0" smtClean="0"/>
              <a:t> and </a:t>
            </a:r>
            <a:r>
              <a:rPr lang="es-MX" sz="1600" dirty="0" err="1" smtClean="0"/>
              <a:t>appreciation</a:t>
            </a:r>
            <a:r>
              <a:rPr lang="es-MX" sz="1600" dirty="0" smtClean="0"/>
              <a:t> in </a:t>
            </a:r>
            <a:r>
              <a:rPr lang="es-MX" sz="1600" dirty="0" err="1" smtClean="0"/>
              <a:t>observance</a:t>
            </a:r>
            <a:r>
              <a:rPr lang="es-MX" sz="1600" dirty="0" smtClean="0"/>
              <a:t> of Black </a:t>
            </a:r>
            <a:r>
              <a:rPr lang="es-MX" sz="1600" dirty="0" err="1" smtClean="0"/>
              <a:t>History</a:t>
            </a:r>
            <a:r>
              <a:rPr lang="es-MX" sz="1600" dirty="0" smtClean="0"/>
              <a:t> </a:t>
            </a:r>
            <a:r>
              <a:rPr lang="es-MX" sz="1600" dirty="0" err="1" smtClean="0"/>
              <a:t>Month</a:t>
            </a:r>
            <a:r>
              <a:rPr lang="es-MX" sz="1600" dirty="0" smtClean="0"/>
              <a:t>. In </a:t>
            </a:r>
            <a:r>
              <a:rPr lang="es-MX" sz="1600" dirty="0" err="1" smtClean="0"/>
              <a:t>March</a:t>
            </a:r>
            <a:r>
              <a:rPr lang="es-MX" sz="1600" dirty="0" smtClean="0"/>
              <a:t>, </a:t>
            </a:r>
            <a:r>
              <a:rPr lang="es-MX" sz="1600" dirty="0" err="1" smtClean="0"/>
              <a:t>the</a:t>
            </a:r>
            <a:r>
              <a:rPr lang="es-MX" sz="1600" dirty="0" smtClean="0"/>
              <a:t> </a:t>
            </a:r>
            <a:r>
              <a:rPr lang="es-MX" sz="1600" dirty="0" err="1" smtClean="0"/>
              <a:t>Kips</a:t>
            </a:r>
            <a:r>
              <a:rPr lang="es-MX" sz="1600" dirty="0" smtClean="0"/>
              <a:t> </a:t>
            </a:r>
            <a:r>
              <a:rPr lang="es-MX" sz="1600" dirty="0" err="1" smtClean="0"/>
              <a:t>Bay</a:t>
            </a:r>
            <a:r>
              <a:rPr lang="es-MX" sz="1600" dirty="0" smtClean="0"/>
              <a:t> </a:t>
            </a:r>
            <a:r>
              <a:rPr lang="es-MX" sz="1600" dirty="0" err="1" smtClean="0"/>
              <a:t>swim</a:t>
            </a:r>
            <a:r>
              <a:rPr lang="es-MX" sz="1600" dirty="0" smtClean="0"/>
              <a:t> </a:t>
            </a:r>
            <a:r>
              <a:rPr lang="es-MX" sz="1600" dirty="0" err="1" smtClean="0"/>
              <a:t>team</a:t>
            </a:r>
            <a:r>
              <a:rPr lang="es-MX" sz="1600" dirty="0" smtClean="0"/>
              <a:t> </a:t>
            </a:r>
            <a:r>
              <a:rPr lang="es-MX" sz="1600" dirty="0" err="1" smtClean="0"/>
              <a:t>was</a:t>
            </a:r>
            <a:r>
              <a:rPr lang="es-MX" sz="1600" dirty="0" smtClean="0"/>
              <a:t> </a:t>
            </a:r>
            <a:r>
              <a:rPr lang="es-MX" sz="1600" dirty="0" err="1" smtClean="0"/>
              <a:t>featured</a:t>
            </a:r>
            <a:r>
              <a:rPr lang="es-MX" sz="1600" dirty="0" smtClean="0"/>
              <a:t> </a:t>
            </a:r>
            <a:r>
              <a:rPr lang="es-MX" sz="1600" dirty="0" err="1" smtClean="0"/>
              <a:t>on</a:t>
            </a:r>
            <a:r>
              <a:rPr lang="es-MX" sz="1600" dirty="0" smtClean="0"/>
              <a:t> </a:t>
            </a:r>
            <a:r>
              <a:rPr lang="es-MX" sz="1600" dirty="0" err="1" smtClean="0"/>
              <a:t>the</a:t>
            </a:r>
            <a:r>
              <a:rPr lang="es-MX" sz="1600" dirty="0" smtClean="0"/>
              <a:t> </a:t>
            </a:r>
            <a:r>
              <a:rPr lang="es-MX" sz="1600" dirty="0" err="1" smtClean="0"/>
              <a:t>wall</a:t>
            </a:r>
            <a:r>
              <a:rPr lang="es-MX" sz="1600" dirty="0" smtClean="0"/>
              <a:t> </a:t>
            </a:r>
            <a:r>
              <a:rPr lang="es-MX" sz="1600" dirty="0" err="1" smtClean="0"/>
              <a:t>with</a:t>
            </a:r>
            <a:r>
              <a:rPr lang="es-MX" sz="1600" dirty="0" smtClean="0"/>
              <a:t> </a:t>
            </a:r>
            <a:r>
              <a:rPr lang="es-MX" sz="1600" dirty="0" err="1" smtClean="0"/>
              <a:t>the</a:t>
            </a:r>
            <a:r>
              <a:rPr lang="es-MX" sz="1600" dirty="0" smtClean="0"/>
              <a:t> </a:t>
            </a:r>
            <a:r>
              <a:rPr lang="es-MX" sz="1600" dirty="0" err="1" smtClean="0"/>
              <a:t>theme</a:t>
            </a:r>
            <a:r>
              <a:rPr lang="es-MX" sz="1600" dirty="0" smtClean="0"/>
              <a:t>: “</a:t>
            </a:r>
            <a:r>
              <a:rPr lang="es-MX" sz="1600" dirty="0" err="1" smtClean="0"/>
              <a:t>We</a:t>
            </a:r>
            <a:r>
              <a:rPr lang="es-MX" sz="1600" dirty="0" smtClean="0"/>
              <a:t> </a:t>
            </a:r>
            <a:r>
              <a:rPr lang="es-MX" sz="1600" dirty="0" err="1" smtClean="0"/>
              <a:t>Swim</a:t>
            </a:r>
            <a:r>
              <a:rPr lang="es-MX" sz="1600" dirty="0" smtClean="0"/>
              <a:t> </a:t>
            </a:r>
            <a:r>
              <a:rPr lang="es-MX" sz="1600" dirty="0" err="1" smtClean="0"/>
              <a:t>Above</a:t>
            </a:r>
            <a:r>
              <a:rPr lang="es-MX" sz="1600" dirty="0" smtClean="0"/>
              <a:t> </a:t>
            </a:r>
            <a:r>
              <a:rPr lang="es-MX" sz="1600" dirty="0" err="1" smtClean="0"/>
              <a:t>the</a:t>
            </a:r>
            <a:r>
              <a:rPr lang="es-MX" sz="1600" dirty="0" smtClean="0"/>
              <a:t> </a:t>
            </a:r>
            <a:r>
              <a:rPr lang="es-MX" sz="1600" dirty="0" err="1" smtClean="0"/>
              <a:t>Influence</a:t>
            </a:r>
            <a:r>
              <a:rPr lang="es-MX" sz="1600" dirty="0" smtClean="0"/>
              <a:t>."</a:t>
            </a:r>
            <a:endParaRPr lang="en-US" sz="1600" dirty="0" smtClean="0"/>
          </a:p>
        </p:txBody>
      </p:sp>
      <p:pic>
        <p:nvPicPr>
          <p:cNvPr id="63491" name="Picture 2" descr="Picture of art created by youth for ATI"/>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4475" y="127000"/>
            <a:ext cx="1127125"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3" descr="Picture of youth around the ATI logo created by youth"/>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990600"/>
            <a:ext cx="25527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7" descr="Picture of youth with the ATI youth created logo"/>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2743200"/>
            <a:ext cx="25527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4" descr="picture of youth participating in ATI event"/>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0" y="4495800"/>
            <a:ext cx="25527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6080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915400" cy="735012"/>
          </a:xfrm>
        </p:spPr>
        <p:txBody>
          <a:bodyPr/>
          <a:lstStyle/>
          <a:p>
            <a:pPr algn="ctr"/>
            <a:r>
              <a:rPr lang="en-US" sz="3200" b="1" dirty="0" smtClean="0"/>
              <a:t>Resources for Stakeholders </a:t>
            </a:r>
            <a:endParaRPr lang="en-US" sz="3200" b="1" dirty="0"/>
          </a:p>
        </p:txBody>
      </p:sp>
      <p:sp>
        <p:nvSpPr>
          <p:cNvPr id="3" name="Content Placeholder 2"/>
          <p:cNvSpPr>
            <a:spLocks noGrp="1"/>
          </p:cNvSpPr>
          <p:nvPr>
            <p:ph idx="1"/>
          </p:nvPr>
        </p:nvSpPr>
        <p:spPr>
          <a:xfrm>
            <a:off x="228600" y="990600"/>
            <a:ext cx="8686800" cy="5410200"/>
          </a:xfrm>
        </p:spPr>
        <p:txBody>
          <a:bodyPr>
            <a:normAutofit/>
          </a:bodyPr>
          <a:lstStyle/>
          <a:p>
            <a:r>
              <a:rPr lang="en-US" sz="2000" i="1" dirty="0" smtClean="0"/>
              <a:t>ATI Activities Toolkit </a:t>
            </a:r>
            <a:r>
              <a:rPr lang="en-US" sz="2000" dirty="0"/>
              <a:t>i</a:t>
            </a:r>
            <a:r>
              <a:rPr lang="en-US" sz="2000" dirty="0" smtClean="0"/>
              <a:t>ncludes:</a:t>
            </a:r>
          </a:p>
          <a:p>
            <a:pPr lvl="1">
              <a:lnSpc>
                <a:spcPct val="120000"/>
              </a:lnSpc>
            </a:pPr>
            <a:r>
              <a:rPr lang="en-US" sz="2000" b="1" i="1" dirty="0"/>
              <a:t>Influence Video Discussion Guide</a:t>
            </a:r>
            <a:r>
              <a:rPr lang="en-US" sz="2000" b="1" dirty="0"/>
              <a:t>: </a:t>
            </a:r>
            <a:r>
              <a:rPr lang="en-US" sz="2000" dirty="0"/>
              <a:t>Opens up a dialogue with teens about </a:t>
            </a:r>
            <a:r>
              <a:rPr lang="en-US" sz="2000" dirty="0" smtClean="0"/>
              <a:t>influences </a:t>
            </a:r>
            <a:r>
              <a:rPr lang="en-US" sz="2000" dirty="0"/>
              <a:t>they </a:t>
            </a:r>
            <a:r>
              <a:rPr lang="en-US" sz="2000" dirty="0" smtClean="0"/>
              <a:t>face; builds “influence literacy”</a:t>
            </a:r>
          </a:p>
          <a:p>
            <a:pPr lvl="1">
              <a:lnSpc>
                <a:spcPct val="120000"/>
              </a:lnSpc>
            </a:pPr>
            <a:r>
              <a:rPr lang="en-US" sz="2000" b="1" i="1" dirty="0"/>
              <a:t>“Tag It”: </a:t>
            </a:r>
            <a:r>
              <a:rPr lang="en-US" sz="2000" dirty="0" smtClean="0"/>
              <a:t>Empowers teens </a:t>
            </a:r>
            <a:r>
              <a:rPr lang="en-US" sz="2000" dirty="0"/>
              <a:t>to identify and reject negative </a:t>
            </a:r>
            <a:r>
              <a:rPr lang="en-US" sz="2000" dirty="0" smtClean="0"/>
              <a:t>influences</a:t>
            </a:r>
            <a:endParaRPr lang="en-US" sz="2000" b="1" dirty="0" smtClean="0"/>
          </a:p>
          <a:p>
            <a:pPr lvl="1">
              <a:lnSpc>
                <a:spcPct val="120000"/>
              </a:lnSpc>
            </a:pPr>
            <a:r>
              <a:rPr lang="en-US" sz="2000" b="1" i="1" dirty="0" smtClean="0"/>
              <a:t>“Be It”: </a:t>
            </a:r>
            <a:r>
              <a:rPr lang="en-US" sz="2000" dirty="0"/>
              <a:t>C</a:t>
            </a:r>
            <a:r>
              <a:rPr lang="en-US" sz="2000" dirty="0" smtClean="0"/>
              <a:t>hallenges teens to create their own personal positive slogans/brands in 6 words or less</a:t>
            </a:r>
            <a:r>
              <a:rPr lang="en-US" sz="2000" b="1" dirty="0" smtClean="0">
                <a:solidFill>
                  <a:srgbClr val="0000FF"/>
                </a:solidFill>
              </a:rPr>
              <a:t> </a:t>
            </a:r>
          </a:p>
          <a:p>
            <a:pPr lvl="1">
              <a:lnSpc>
                <a:spcPct val="120000"/>
              </a:lnSpc>
            </a:pPr>
            <a:r>
              <a:rPr lang="en-US" sz="2000" b="1" i="1" dirty="0" smtClean="0"/>
              <a:t>“Bring It”: </a:t>
            </a:r>
            <a:r>
              <a:rPr lang="en-US" sz="2000" dirty="0" smtClean="0"/>
              <a:t>Strengthens teens’ resistance skills through role playing scenarios </a:t>
            </a:r>
            <a:endParaRPr lang="en-US" sz="2000" b="1" dirty="0" smtClean="0">
              <a:solidFill>
                <a:srgbClr val="0000FF"/>
              </a:solidFill>
            </a:endParaRPr>
          </a:p>
          <a:p>
            <a:pPr lvl="1">
              <a:lnSpc>
                <a:spcPct val="120000"/>
              </a:lnSpc>
            </a:pPr>
            <a:r>
              <a:rPr lang="en-US" sz="2000" b="1" i="1" dirty="0" smtClean="0"/>
              <a:t>ATI Art Project</a:t>
            </a:r>
            <a:r>
              <a:rPr lang="en-US" sz="2000" b="1" dirty="0" smtClean="0"/>
              <a:t>: </a:t>
            </a:r>
            <a:r>
              <a:rPr lang="en-US" sz="2000" dirty="0" smtClean="0"/>
              <a:t>Use visual/artistic expressions to convey what being “Above the Influence” means to teens</a:t>
            </a:r>
          </a:p>
          <a:p>
            <a:pPr lvl="1">
              <a:buNone/>
            </a:pPr>
            <a:endParaRPr lang="en-US" sz="2000" dirty="0" smtClean="0"/>
          </a:p>
          <a:p>
            <a:r>
              <a:rPr lang="en-US" sz="2000" dirty="0" smtClean="0"/>
              <a:t>Toolkits and supporting materials: </a:t>
            </a:r>
            <a:r>
              <a:rPr lang="en-US" sz="2000" dirty="0" smtClean="0">
                <a:hlinkClick r:id="rId2" tooltip="Above the Influence partnerships website"/>
              </a:rPr>
              <a:t>www.atipartnerships.com</a:t>
            </a:r>
            <a:endParaRPr lang="en-US" sz="2000" dirty="0" smtClean="0"/>
          </a:p>
          <a:p>
            <a:r>
              <a:rPr lang="en-US" sz="2000" dirty="0" smtClean="0">
                <a:hlinkClick r:id="rId3" tooltip="Above the Influence website"/>
              </a:rPr>
              <a:t>www.abovetheinfluence.com</a:t>
            </a:r>
            <a:r>
              <a:rPr lang="en-US" sz="2000" dirty="0" smtClean="0"/>
              <a:t> and </a:t>
            </a:r>
            <a:r>
              <a:rPr lang="en-US" sz="2000" dirty="0" smtClean="0">
                <a:hlinkClick r:id="rId4" tooltip="Above the Influence's Facebook page"/>
              </a:rPr>
              <a:t>www.facebook.com/abovetheinfluence</a:t>
            </a:r>
            <a:r>
              <a:rPr lang="en-US" sz="2000" dirty="0" smtClean="0"/>
              <a:t> </a:t>
            </a:r>
            <a:endParaRPr lang="en-US" sz="2000" dirty="0"/>
          </a:p>
        </p:txBody>
      </p:sp>
      <p:sp>
        <p:nvSpPr>
          <p:cNvPr id="4" name="Slide Number Placeholder 3"/>
          <p:cNvSpPr>
            <a:spLocks noGrp="1"/>
          </p:cNvSpPr>
          <p:nvPr>
            <p:ph type="sldNum" sz="quarter" idx="12"/>
          </p:nvPr>
        </p:nvSpPr>
        <p:spPr/>
        <p:txBody>
          <a:bodyPr/>
          <a:lstStyle/>
          <a:p>
            <a:pPr>
              <a:defRPr/>
            </a:pPr>
            <a:fld id="{CA8ECE3D-50F6-4657-BCB3-B3B543490492}" type="slidenum">
              <a:rPr lang="en-US" smtClean="0"/>
              <a:pPr>
                <a:defRPr/>
              </a:pPr>
              <a:t>22</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solidFill>
                  <a:schemeClr val="accent2"/>
                </a:solidFill>
              </a:rPr>
              <a:t>ATI Resources </a:t>
            </a:r>
            <a:r>
              <a:rPr lang="en-US" smtClean="0"/>
              <a:t>Available </a:t>
            </a:r>
          </a:p>
        </p:txBody>
      </p:sp>
      <p:sp>
        <p:nvSpPr>
          <p:cNvPr id="70659" name="Content Placeholder 2"/>
          <p:cNvSpPr>
            <a:spLocks noGrp="1"/>
          </p:cNvSpPr>
          <p:nvPr>
            <p:ph idx="1"/>
          </p:nvPr>
        </p:nvSpPr>
        <p:spPr/>
        <p:txBody>
          <a:bodyPr/>
          <a:lstStyle/>
          <a:p>
            <a:r>
              <a:rPr lang="en-US" b="1" dirty="0" smtClean="0"/>
              <a:t>Download the ATI Toolkit:</a:t>
            </a:r>
            <a:r>
              <a:rPr lang="en-US" dirty="0" smtClean="0"/>
              <a:t> </a:t>
            </a:r>
            <a:r>
              <a:rPr lang="en-US" dirty="0" smtClean="0">
                <a:hlinkClick r:id="rId2" tooltip="Webpage with drug prevention resources for parents"/>
              </a:rPr>
              <a:t>http://theantidrug.com/resources</a:t>
            </a:r>
            <a:r>
              <a:rPr lang="en-US" dirty="0" smtClean="0"/>
              <a:t> </a:t>
            </a:r>
          </a:p>
          <a:p>
            <a:endParaRPr lang="en-US" dirty="0" smtClean="0"/>
          </a:p>
          <a:p>
            <a:r>
              <a:rPr lang="en-US" b="1" dirty="0" smtClean="0"/>
              <a:t>Questions?</a:t>
            </a:r>
            <a:endParaRPr lang="en-US" dirty="0" smtClean="0"/>
          </a:p>
        </p:txBody>
      </p:sp>
    </p:spTree>
    <p:extLst>
      <p:ext uri="{BB962C8B-B14F-4D97-AF65-F5344CB8AC3E}">
        <p14:creationId xmlns:p14="http://schemas.microsoft.com/office/powerpoint/2010/main" val="2850860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What We’ll Cover Today</a:t>
            </a:r>
          </a:p>
        </p:txBody>
      </p:sp>
      <p:sp>
        <p:nvSpPr>
          <p:cNvPr id="17411" name="Content Placeholder 2"/>
          <p:cNvSpPr>
            <a:spLocks noGrp="1"/>
          </p:cNvSpPr>
          <p:nvPr>
            <p:ph idx="1"/>
          </p:nvPr>
        </p:nvSpPr>
        <p:spPr>
          <a:xfrm>
            <a:off x="457200" y="1009650"/>
            <a:ext cx="8229600" cy="5162550"/>
          </a:xfrm>
        </p:spPr>
        <p:txBody>
          <a:bodyPr/>
          <a:lstStyle/>
          <a:p>
            <a:pPr eaLnBrk="1" hangingPunct="1"/>
            <a:r>
              <a:rPr lang="en-US" sz="2800" dirty="0" smtClean="0"/>
              <a:t>Drug Cost Implications for Local Communities</a:t>
            </a:r>
          </a:p>
          <a:p>
            <a:pPr eaLnBrk="1" hangingPunct="1"/>
            <a:r>
              <a:rPr lang="en-US" sz="2800" dirty="0" smtClean="0"/>
              <a:t>Understanding Teens Today</a:t>
            </a:r>
          </a:p>
          <a:p>
            <a:pPr eaLnBrk="1" hangingPunct="1"/>
            <a:r>
              <a:rPr lang="en-US" sz="2800" dirty="0" smtClean="0"/>
              <a:t>Overview of “Above the Influence” (ATI), Youth Brand</a:t>
            </a:r>
          </a:p>
          <a:p>
            <a:pPr eaLnBrk="1" hangingPunct="1"/>
            <a:r>
              <a:rPr lang="en-US" sz="2800" dirty="0" smtClean="0"/>
              <a:t>Making Above the Influence Relevant to Your Community</a:t>
            </a:r>
          </a:p>
          <a:p>
            <a:pPr eaLnBrk="1" hangingPunct="1"/>
            <a:r>
              <a:rPr lang="en-US" sz="2800" dirty="0" smtClean="0"/>
              <a:t>ATI Toolkit of Youth Activities</a:t>
            </a:r>
          </a:p>
          <a:p>
            <a:pPr eaLnBrk="1" hangingPunct="1"/>
            <a:r>
              <a:rPr lang="en-US" sz="2800" dirty="0" smtClean="0"/>
              <a:t>Local Community Engagement</a:t>
            </a:r>
          </a:p>
          <a:p>
            <a:pPr eaLnBrk="1" hangingPunct="1"/>
            <a:r>
              <a:rPr lang="en-US" sz="2800" dirty="0" smtClean="0"/>
              <a:t>Question and Answer</a:t>
            </a:r>
          </a:p>
          <a:p>
            <a:pPr eaLnBrk="1" hangingPunct="1"/>
            <a:endParaRPr lang="en-US" sz="2800" dirty="0" smtClean="0"/>
          </a:p>
        </p:txBody>
      </p:sp>
    </p:spTree>
    <p:extLst>
      <p:ext uri="{BB962C8B-B14F-4D97-AF65-F5344CB8AC3E}">
        <p14:creationId xmlns:p14="http://schemas.microsoft.com/office/powerpoint/2010/main" val="35003700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itle"/>
          <p:cNvSpPr>
            <a:spLocks noGrp="1" noChangeArrowheads="1"/>
          </p:cNvSpPr>
          <p:nvPr>
            <p:ph type="title" sz="quarter"/>
          </p:nvPr>
        </p:nvSpPr>
        <p:spPr/>
        <p:txBody>
          <a:bodyPr rtlCol="0">
            <a:normAutofit fontScale="90000"/>
          </a:bodyPr>
          <a:lstStyle/>
          <a:p>
            <a:pPr eaLnBrk="1" fontAlgn="auto" hangingPunct="1">
              <a:spcAft>
                <a:spcPts val="0"/>
              </a:spcAft>
              <a:defRPr/>
            </a:pPr>
            <a:r>
              <a:rPr lang="en-US" dirty="0" smtClean="0"/>
              <a:t>The Costs to the Community…</a:t>
            </a:r>
          </a:p>
        </p:txBody>
      </p:sp>
      <p:sp>
        <p:nvSpPr>
          <p:cNvPr id="13314" name="Rectangle 6"/>
          <p:cNvSpPr>
            <a:spLocks noGrp="1" noChangeArrowheads="1"/>
          </p:cNvSpPr>
          <p:nvPr>
            <p:ph sz="quarter" idx="1"/>
          </p:nvPr>
        </p:nvSpPr>
        <p:spPr/>
        <p:style>
          <a:lnRef idx="2">
            <a:schemeClr val="dk1"/>
          </a:lnRef>
          <a:fillRef idx="1">
            <a:schemeClr val="lt1"/>
          </a:fillRef>
          <a:effectRef idx="0">
            <a:schemeClr val="dk1"/>
          </a:effectRef>
          <a:fontRef idx="minor">
            <a:schemeClr val="dk1"/>
          </a:fontRef>
        </p:style>
        <p:txBody>
          <a:bodyPr/>
          <a:lstStyle/>
          <a:p>
            <a:pPr algn="ctr" eaLnBrk="1" hangingPunct="1">
              <a:buFontTx/>
              <a:buNone/>
              <a:defRPr/>
            </a:pPr>
            <a:r>
              <a:rPr lang="en-US" sz="4000" b="1" dirty="0" smtClean="0">
                <a:solidFill>
                  <a:schemeClr val="accent2"/>
                </a:solidFill>
              </a:rPr>
              <a:t>$40 billion</a:t>
            </a:r>
          </a:p>
          <a:p>
            <a:pPr eaLnBrk="1" hangingPunct="1">
              <a:defRPr/>
            </a:pPr>
            <a:r>
              <a:rPr lang="en-US" sz="2000" dirty="0" smtClean="0"/>
              <a:t>Estimated annual</a:t>
            </a:r>
            <a:r>
              <a:rPr lang="en-US" sz="2000" b="1" dirty="0" smtClean="0">
                <a:solidFill>
                  <a:srgbClr val="3399FF"/>
                </a:solidFill>
              </a:rPr>
              <a:t> </a:t>
            </a:r>
            <a:br>
              <a:rPr lang="en-US" sz="2000" b="1" dirty="0" smtClean="0">
                <a:solidFill>
                  <a:srgbClr val="3399FF"/>
                </a:solidFill>
              </a:rPr>
            </a:br>
            <a:r>
              <a:rPr lang="en-US" sz="2000" b="1" dirty="0" smtClean="0">
                <a:solidFill>
                  <a:schemeClr val="accent2"/>
                </a:solidFill>
              </a:rPr>
              <a:t>health care</a:t>
            </a:r>
            <a:r>
              <a:rPr lang="en-US" sz="2000" dirty="0" smtClean="0">
                <a:solidFill>
                  <a:schemeClr val="accent2"/>
                </a:solidFill>
              </a:rPr>
              <a:t> </a:t>
            </a:r>
            <a:r>
              <a:rPr lang="en-US" sz="2000" b="1" dirty="0" smtClean="0">
                <a:solidFill>
                  <a:schemeClr val="accent2"/>
                </a:solidFill>
              </a:rPr>
              <a:t>costs</a:t>
            </a:r>
            <a:r>
              <a:rPr lang="en-US" sz="2000" dirty="0" smtClean="0">
                <a:solidFill>
                  <a:schemeClr val="accent2"/>
                </a:solidFill>
              </a:rPr>
              <a:t> </a:t>
            </a:r>
            <a:r>
              <a:rPr lang="en-US" sz="2000" dirty="0" smtClean="0"/>
              <a:t>due to substance abuse  </a:t>
            </a:r>
          </a:p>
        </p:txBody>
      </p:sp>
      <p:sp>
        <p:nvSpPr>
          <p:cNvPr id="13315" name="Rectangle 14"/>
          <p:cNvSpPr>
            <a:spLocks noGrp="1" noChangeArrowheads="1"/>
          </p:cNvSpPr>
          <p:nvPr>
            <p:ph sz="quarter" idx="2"/>
          </p:nvPr>
        </p:nvSpPr>
        <p:spPr/>
        <p:style>
          <a:lnRef idx="2">
            <a:schemeClr val="dk1"/>
          </a:lnRef>
          <a:fillRef idx="1">
            <a:schemeClr val="lt1"/>
          </a:fillRef>
          <a:effectRef idx="0">
            <a:schemeClr val="dk1"/>
          </a:effectRef>
          <a:fontRef idx="minor">
            <a:schemeClr val="dk1"/>
          </a:fontRef>
        </p:style>
        <p:txBody>
          <a:bodyPr/>
          <a:lstStyle/>
          <a:p>
            <a:pPr algn="ctr" eaLnBrk="1" hangingPunct="1">
              <a:buFontTx/>
              <a:buNone/>
              <a:defRPr/>
            </a:pPr>
            <a:r>
              <a:rPr lang="en-US" sz="4000" b="1" dirty="0" smtClean="0">
                <a:solidFill>
                  <a:schemeClr val="accent2"/>
                </a:solidFill>
              </a:rPr>
              <a:t>50%</a:t>
            </a:r>
            <a:endParaRPr lang="en-US" sz="4000" dirty="0" smtClean="0">
              <a:solidFill>
                <a:schemeClr val="accent2"/>
              </a:solidFill>
            </a:endParaRPr>
          </a:p>
          <a:p>
            <a:pPr eaLnBrk="1" hangingPunct="1">
              <a:defRPr/>
            </a:pPr>
            <a:r>
              <a:rPr lang="en-US" sz="2000" dirty="0" smtClean="0"/>
              <a:t>Of criminal offenders are </a:t>
            </a:r>
            <a:r>
              <a:rPr lang="en-US" sz="2000" b="1" dirty="0" smtClean="0">
                <a:solidFill>
                  <a:schemeClr val="accent2"/>
                </a:solidFill>
              </a:rPr>
              <a:t>dependent on drugs</a:t>
            </a:r>
          </a:p>
        </p:txBody>
      </p:sp>
      <p:sp>
        <p:nvSpPr>
          <p:cNvPr id="7" name="Content Placeholder 6"/>
          <p:cNvSpPr>
            <a:spLocks noGrp="1"/>
          </p:cNvSpPr>
          <p:nvPr>
            <p:ph sz="quarter" idx="3"/>
          </p:nvPr>
        </p:nvSpPr>
        <p:spPr>
          <a:solidFill>
            <a:schemeClr val="bg1"/>
          </a:solidFill>
          <a:ln w="19050">
            <a:solidFill>
              <a:schemeClr val="tx1"/>
            </a:solidFill>
          </a:ln>
        </p:spPr>
        <p:txBody>
          <a:bodyPr/>
          <a:lstStyle/>
          <a:p>
            <a:pPr algn="ctr">
              <a:lnSpc>
                <a:spcPct val="90000"/>
              </a:lnSpc>
              <a:buClr>
                <a:srgbClr val="3399FF"/>
              </a:buClr>
              <a:buNone/>
              <a:defRPr/>
            </a:pPr>
            <a:r>
              <a:rPr lang="en-US" sz="4000" b="1" dirty="0" smtClean="0">
                <a:solidFill>
                  <a:schemeClr val="accent2"/>
                </a:solidFill>
                <a:latin typeface="Rockwell" pitchFamily="18" charset="0"/>
              </a:rPr>
              <a:t>$129 billion </a:t>
            </a:r>
          </a:p>
          <a:p>
            <a:pPr>
              <a:lnSpc>
                <a:spcPct val="90000"/>
              </a:lnSpc>
              <a:buClr>
                <a:srgbClr val="3399FF"/>
              </a:buClr>
              <a:buFontTx/>
              <a:buChar char="•"/>
              <a:defRPr/>
            </a:pPr>
            <a:r>
              <a:rPr lang="en-US" sz="2000" dirty="0" smtClean="0">
                <a:latin typeface="Rockwell" pitchFamily="18" charset="0"/>
              </a:rPr>
              <a:t>Lost productivity costs </a:t>
            </a:r>
          </a:p>
          <a:p>
            <a:pPr>
              <a:lnSpc>
                <a:spcPct val="90000"/>
              </a:lnSpc>
              <a:buClr>
                <a:srgbClr val="3399FF"/>
              </a:buClr>
              <a:buFontTx/>
              <a:buChar char="•"/>
              <a:defRPr/>
            </a:pPr>
            <a:r>
              <a:rPr lang="en-US" sz="2000" b="1" dirty="0" smtClean="0">
                <a:solidFill>
                  <a:schemeClr val="accent2"/>
                </a:solidFill>
                <a:latin typeface="Rockwell" pitchFamily="18" charset="0"/>
              </a:rPr>
              <a:t>73% of the 17.8 million</a:t>
            </a:r>
            <a:r>
              <a:rPr lang="en-US" sz="2000" dirty="0" smtClean="0">
                <a:solidFill>
                  <a:schemeClr val="accent2"/>
                </a:solidFill>
                <a:latin typeface="Rockwell" pitchFamily="18" charset="0"/>
              </a:rPr>
              <a:t> </a:t>
            </a:r>
            <a:r>
              <a:rPr lang="en-US" sz="2000" dirty="0" smtClean="0">
                <a:latin typeface="Rockwell" pitchFamily="18" charset="0"/>
              </a:rPr>
              <a:t>drug users are employed, leading to loss of $129B in productivity</a:t>
            </a:r>
          </a:p>
        </p:txBody>
      </p:sp>
      <p:sp>
        <p:nvSpPr>
          <p:cNvPr id="8" name="Content Placeholder 7"/>
          <p:cNvSpPr>
            <a:spLocks noGrp="1"/>
          </p:cNvSpPr>
          <p:nvPr>
            <p:ph sz="quarter" idx="4"/>
          </p:nvPr>
        </p:nvSpPr>
        <p:spPr>
          <a:solidFill>
            <a:schemeClr val="bg1"/>
          </a:solidFill>
          <a:ln w="19050">
            <a:solidFill>
              <a:schemeClr val="tx1"/>
            </a:solidFill>
          </a:ln>
        </p:spPr>
        <p:txBody>
          <a:bodyPr/>
          <a:lstStyle/>
          <a:p>
            <a:pPr algn="ctr">
              <a:lnSpc>
                <a:spcPct val="90000"/>
              </a:lnSpc>
              <a:buClr>
                <a:srgbClr val="3399FF"/>
              </a:buClr>
              <a:buNone/>
              <a:defRPr/>
            </a:pPr>
            <a:r>
              <a:rPr lang="en-US" sz="4000" b="1" dirty="0" smtClean="0">
                <a:solidFill>
                  <a:schemeClr val="accent2"/>
                </a:solidFill>
                <a:latin typeface="Rockwell" pitchFamily="18" charset="0"/>
              </a:rPr>
              <a:t>1/3</a:t>
            </a:r>
            <a:r>
              <a:rPr lang="en-US" dirty="0" smtClean="0">
                <a:solidFill>
                  <a:schemeClr val="accent2"/>
                </a:solidFill>
                <a:latin typeface="Rockwell" pitchFamily="18" charset="0"/>
              </a:rPr>
              <a:t> </a:t>
            </a:r>
          </a:p>
          <a:p>
            <a:pPr>
              <a:lnSpc>
                <a:spcPct val="90000"/>
              </a:lnSpc>
              <a:buClr>
                <a:srgbClr val="3399FF"/>
              </a:buClr>
              <a:buFontTx/>
              <a:buChar char="•"/>
              <a:defRPr/>
            </a:pPr>
            <a:r>
              <a:rPr lang="en-US" sz="2000" dirty="0" smtClean="0">
                <a:latin typeface="Rockwell" pitchFamily="18" charset="0"/>
              </a:rPr>
              <a:t>Nearly 1/3 of State prisoners </a:t>
            </a:r>
            <a:r>
              <a:rPr lang="en-US" sz="2000" b="1" dirty="0" smtClean="0">
                <a:solidFill>
                  <a:schemeClr val="accent2"/>
                </a:solidFill>
                <a:latin typeface="Rockwell" pitchFamily="18" charset="0"/>
              </a:rPr>
              <a:t>committed their crimes under the influence of drugs</a:t>
            </a:r>
            <a:r>
              <a:rPr lang="en-US" sz="2000" dirty="0" smtClean="0">
                <a:solidFill>
                  <a:schemeClr val="accent2"/>
                </a:solidFill>
                <a:latin typeface="Rockwell" pitchFamily="18" charset="0"/>
              </a:rPr>
              <a:t> </a:t>
            </a:r>
          </a:p>
          <a:p>
            <a:endParaRPr lang="en-US" dirty="0"/>
          </a:p>
        </p:txBody>
      </p:sp>
    </p:spTree>
    <p:extLst>
      <p:ext uri="{BB962C8B-B14F-4D97-AF65-F5344CB8AC3E}">
        <p14:creationId xmlns:p14="http://schemas.microsoft.com/office/powerpoint/2010/main" val="1300284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sz="quarter"/>
          </p:nvPr>
        </p:nvSpPr>
        <p:spPr>
          <a:xfrm>
            <a:off x="930275" y="152400"/>
            <a:ext cx="7756525" cy="1066800"/>
          </a:xfrm>
        </p:spPr>
        <p:txBody>
          <a:bodyPr rtlCol="0">
            <a:normAutofit fontScale="90000"/>
          </a:bodyPr>
          <a:lstStyle/>
          <a:p>
            <a:pPr eaLnBrk="1" fontAlgn="auto" hangingPunct="1">
              <a:spcAft>
                <a:spcPts val="0"/>
              </a:spcAft>
              <a:defRPr/>
            </a:pPr>
            <a:r>
              <a:rPr lang="en-US" dirty="0" smtClean="0"/>
              <a:t>The Costs to the Community…</a:t>
            </a:r>
          </a:p>
        </p:txBody>
      </p:sp>
      <p:sp>
        <p:nvSpPr>
          <p:cNvPr id="8" name="Content Placeholder 7"/>
          <p:cNvSpPr>
            <a:spLocks noGrp="1"/>
          </p:cNvSpPr>
          <p:nvPr>
            <p:ph sz="quarter" idx="1"/>
          </p:nvPr>
        </p:nvSpPr>
        <p:spPr>
          <a:xfrm>
            <a:off x="609601" y="1143001"/>
            <a:ext cx="3962399" cy="2438400"/>
          </a:xfrm>
          <a:solidFill>
            <a:schemeClr val="bg1"/>
          </a:solidFill>
          <a:ln w="19050">
            <a:solidFill>
              <a:schemeClr val="tx1"/>
            </a:solidFill>
          </a:ln>
        </p:spPr>
        <p:txBody>
          <a:bodyPr/>
          <a:lstStyle/>
          <a:p>
            <a:pPr algn="ctr" eaLnBrk="1" hangingPunct="1">
              <a:buFontTx/>
              <a:buNone/>
              <a:defRPr/>
            </a:pPr>
            <a:r>
              <a:rPr lang="en-US" b="1" dirty="0" smtClean="0">
                <a:solidFill>
                  <a:schemeClr val="accent2"/>
                </a:solidFill>
              </a:rPr>
              <a:t>8.3 million</a:t>
            </a:r>
          </a:p>
          <a:p>
            <a:pPr eaLnBrk="1" hangingPunct="1">
              <a:defRPr/>
            </a:pPr>
            <a:r>
              <a:rPr lang="en-US" sz="1800" dirty="0" smtClean="0"/>
              <a:t>8.3 million children lived with a </a:t>
            </a:r>
            <a:r>
              <a:rPr lang="en-US" sz="1800" b="1" dirty="0" smtClean="0">
                <a:solidFill>
                  <a:schemeClr val="accent2"/>
                </a:solidFill>
              </a:rPr>
              <a:t>parent who was dependent</a:t>
            </a:r>
            <a:r>
              <a:rPr lang="en-US" sz="1800" dirty="0" smtClean="0">
                <a:solidFill>
                  <a:schemeClr val="accent2"/>
                </a:solidFill>
              </a:rPr>
              <a:t> </a:t>
            </a:r>
            <a:r>
              <a:rPr lang="en-US" sz="1800" dirty="0" smtClean="0"/>
              <a:t>on or abused alcohol or drugs during the past year (NSDUH)</a:t>
            </a:r>
          </a:p>
          <a:p>
            <a:endParaRPr lang="en-US" dirty="0"/>
          </a:p>
        </p:txBody>
      </p:sp>
      <p:sp>
        <p:nvSpPr>
          <p:cNvPr id="9" name="Content Placeholder 8"/>
          <p:cNvSpPr>
            <a:spLocks noGrp="1"/>
          </p:cNvSpPr>
          <p:nvPr>
            <p:ph sz="quarter" idx="2"/>
          </p:nvPr>
        </p:nvSpPr>
        <p:spPr>
          <a:xfrm>
            <a:off x="4884738" y="1143001"/>
            <a:ext cx="3802062" cy="2438400"/>
          </a:xfrm>
          <a:solidFill>
            <a:schemeClr val="bg1"/>
          </a:solidFill>
          <a:ln w="19050">
            <a:solidFill>
              <a:schemeClr val="tx1"/>
            </a:solidFill>
          </a:ln>
        </p:spPr>
        <p:txBody>
          <a:bodyPr/>
          <a:lstStyle/>
          <a:p>
            <a:pPr algn="ctr" eaLnBrk="1" hangingPunct="1">
              <a:buFontTx/>
              <a:buNone/>
              <a:defRPr/>
            </a:pPr>
            <a:r>
              <a:rPr lang="en-US" b="1" dirty="0" smtClean="0">
                <a:solidFill>
                  <a:schemeClr val="accent2"/>
                </a:solidFill>
              </a:rPr>
              <a:t>2x</a:t>
            </a:r>
            <a:endParaRPr lang="en-US" dirty="0" smtClean="0"/>
          </a:p>
          <a:p>
            <a:pPr eaLnBrk="1" hangingPunct="1">
              <a:buFont typeface="Symbol" pitchFamily="18" charset="2"/>
              <a:buChar char=""/>
              <a:defRPr/>
            </a:pPr>
            <a:r>
              <a:rPr lang="en-US" sz="1800" dirty="0" smtClean="0"/>
              <a:t>Youths aged 12 to 17 who used an illicit drug in the past year were almost twice as likely to have </a:t>
            </a:r>
            <a:r>
              <a:rPr lang="en-US" sz="1800" b="1" dirty="0" smtClean="0">
                <a:solidFill>
                  <a:schemeClr val="accent2"/>
                </a:solidFill>
              </a:rPr>
              <a:t>engaged in a violent behavior</a:t>
            </a:r>
            <a:r>
              <a:rPr lang="en-US" sz="1800" dirty="0" smtClean="0">
                <a:solidFill>
                  <a:schemeClr val="accent2"/>
                </a:solidFill>
              </a:rPr>
              <a:t> </a:t>
            </a:r>
            <a:r>
              <a:rPr lang="en-US" sz="1800" dirty="0" smtClean="0"/>
              <a:t>as those who did not (49.8% vs. 26.6%)</a:t>
            </a:r>
            <a:endParaRPr lang="en-US" sz="1800" dirty="0"/>
          </a:p>
        </p:txBody>
      </p:sp>
      <p:sp>
        <p:nvSpPr>
          <p:cNvPr id="10" name="Content Placeholder 9"/>
          <p:cNvSpPr>
            <a:spLocks noGrp="1"/>
          </p:cNvSpPr>
          <p:nvPr>
            <p:ph sz="quarter" idx="3"/>
          </p:nvPr>
        </p:nvSpPr>
        <p:spPr>
          <a:xfrm>
            <a:off x="609601" y="3810000"/>
            <a:ext cx="3962399" cy="2378075"/>
          </a:xfrm>
          <a:solidFill>
            <a:schemeClr val="bg1"/>
          </a:solidFill>
          <a:ln w="19050">
            <a:solidFill>
              <a:schemeClr val="tx1"/>
            </a:solidFill>
          </a:ln>
        </p:spPr>
        <p:txBody>
          <a:bodyPr/>
          <a:lstStyle/>
          <a:p>
            <a:pPr algn="ctr" eaLnBrk="1" hangingPunct="1">
              <a:buFontTx/>
              <a:buNone/>
              <a:defRPr/>
            </a:pPr>
            <a:r>
              <a:rPr lang="en-US" sz="2000" b="1" dirty="0" smtClean="0">
                <a:solidFill>
                  <a:schemeClr val="accent2"/>
                </a:solidFill>
              </a:rPr>
              <a:t>More Active, Less Drug Use</a:t>
            </a:r>
          </a:p>
          <a:p>
            <a:pPr eaLnBrk="1" hangingPunct="1">
              <a:defRPr/>
            </a:pPr>
            <a:r>
              <a:rPr lang="en-US" sz="1600" dirty="0" smtClean="0"/>
              <a:t>Youth who participate in youth activities have </a:t>
            </a:r>
            <a:r>
              <a:rPr lang="en-US" sz="1600" b="1" dirty="0" smtClean="0">
                <a:solidFill>
                  <a:schemeClr val="accent2"/>
                </a:solidFill>
              </a:rPr>
              <a:t>lower rates of cigarette, alcohol, or illicit drug use</a:t>
            </a:r>
            <a:r>
              <a:rPr lang="en-US" sz="1600" dirty="0" smtClean="0">
                <a:solidFill>
                  <a:schemeClr val="accent2"/>
                </a:solidFill>
              </a:rPr>
              <a:t> </a:t>
            </a:r>
            <a:r>
              <a:rPr lang="en-US" sz="1600" dirty="0" smtClean="0"/>
              <a:t>than those who did not </a:t>
            </a:r>
          </a:p>
          <a:p>
            <a:pPr eaLnBrk="1" hangingPunct="1">
              <a:defRPr/>
            </a:pPr>
            <a:r>
              <a:rPr lang="en-US" sz="1600" dirty="0" smtClean="0"/>
              <a:t>Past year rates of drug use:</a:t>
            </a:r>
          </a:p>
          <a:p>
            <a:pPr lvl="1" eaLnBrk="1" hangingPunct="1">
              <a:spcBef>
                <a:spcPct val="0"/>
              </a:spcBef>
              <a:defRPr/>
            </a:pPr>
            <a:r>
              <a:rPr lang="en-US" sz="1600" dirty="0" smtClean="0"/>
              <a:t>No activities	18.3%</a:t>
            </a:r>
          </a:p>
          <a:p>
            <a:pPr lvl="1" eaLnBrk="1" hangingPunct="1">
              <a:spcBef>
                <a:spcPct val="0"/>
              </a:spcBef>
              <a:defRPr/>
            </a:pPr>
            <a:r>
              <a:rPr lang="en-US" sz="1600" dirty="0" smtClean="0"/>
              <a:t>7+ activities 	6.8%</a:t>
            </a:r>
            <a:endParaRPr lang="en-US" sz="1600" dirty="0"/>
          </a:p>
        </p:txBody>
      </p:sp>
      <p:sp>
        <p:nvSpPr>
          <p:cNvPr id="11" name="Content Placeholder 10"/>
          <p:cNvSpPr>
            <a:spLocks noGrp="1"/>
          </p:cNvSpPr>
          <p:nvPr>
            <p:ph sz="quarter" idx="4"/>
          </p:nvPr>
        </p:nvSpPr>
        <p:spPr>
          <a:xfrm>
            <a:off x="4884738" y="3810000"/>
            <a:ext cx="3802062" cy="2378075"/>
          </a:xfrm>
          <a:solidFill>
            <a:schemeClr val="bg1"/>
          </a:solidFill>
          <a:ln w="19050">
            <a:solidFill>
              <a:schemeClr val="tx1"/>
            </a:solidFill>
          </a:ln>
        </p:spPr>
        <p:txBody>
          <a:bodyPr/>
          <a:lstStyle/>
          <a:p>
            <a:pPr algn="ctr">
              <a:lnSpc>
                <a:spcPct val="90000"/>
              </a:lnSpc>
              <a:buClr>
                <a:srgbClr val="3399FF"/>
              </a:buClr>
              <a:buNone/>
              <a:defRPr/>
            </a:pPr>
            <a:r>
              <a:rPr lang="en-US" b="1" dirty="0" smtClean="0">
                <a:solidFill>
                  <a:schemeClr val="accent2"/>
                </a:solidFill>
                <a:latin typeface="Rockwell" pitchFamily="18" charset="0"/>
              </a:rPr>
              <a:t>Age 21</a:t>
            </a:r>
          </a:p>
          <a:p>
            <a:pPr>
              <a:lnSpc>
                <a:spcPct val="90000"/>
              </a:lnSpc>
              <a:buClr>
                <a:srgbClr val="3399FF"/>
              </a:buClr>
              <a:buFontTx/>
              <a:buChar char="•"/>
              <a:defRPr/>
            </a:pPr>
            <a:r>
              <a:rPr lang="en-US" sz="1800" dirty="0" smtClean="0">
                <a:latin typeface="Rockwell" pitchFamily="18" charset="0"/>
              </a:rPr>
              <a:t>If a teen </a:t>
            </a:r>
            <a:r>
              <a:rPr lang="en-US" sz="1800" b="1" dirty="0" smtClean="0">
                <a:solidFill>
                  <a:schemeClr val="accent2"/>
                </a:solidFill>
                <a:latin typeface="Rockwell" pitchFamily="18" charset="0"/>
              </a:rPr>
              <a:t>avoids</a:t>
            </a:r>
            <a:r>
              <a:rPr lang="en-US" sz="1800" dirty="0" smtClean="0">
                <a:solidFill>
                  <a:schemeClr val="accent2"/>
                </a:solidFill>
                <a:latin typeface="Rockwell" pitchFamily="18" charset="0"/>
              </a:rPr>
              <a:t> </a:t>
            </a:r>
            <a:r>
              <a:rPr lang="en-US" sz="1800" dirty="0" smtClean="0">
                <a:latin typeface="Rockwell" pitchFamily="18" charset="0"/>
              </a:rPr>
              <a:t>drug </a:t>
            </a:r>
            <a:br>
              <a:rPr lang="en-US" sz="1800" dirty="0" smtClean="0">
                <a:latin typeface="Rockwell" pitchFamily="18" charset="0"/>
              </a:rPr>
            </a:br>
            <a:r>
              <a:rPr lang="en-US" sz="1800" dirty="0" smtClean="0">
                <a:latin typeface="Rockwell" pitchFamily="18" charset="0"/>
              </a:rPr>
              <a:t>use before the age of 21, he or she will likely </a:t>
            </a:r>
            <a:r>
              <a:rPr lang="en-US" sz="1800" b="1" dirty="0" smtClean="0">
                <a:solidFill>
                  <a:schemeClr val="accent2"/>
                </a:solidFill>
                <a:latin typeface="Rockwell" pitchFamily="18" charset="0"/>
              </a:rPr>
              <a:t>never</a:t>
            </a:r>
            <a:r>
              <a:rPr lang="en-US" sz="1800" dirty="0" smtClean="0">
                <a:solidFill>
                  <a:schemeClr val="accent2"/>
                </a:solidFill>
                <a:latin typeface="Rockwell" pitchFamily="18" charset="0"/>
              </a:rPr>
              <a:t> </a:t>
            </a:r>
            <a:r>
              <a:rPr lang="en-US" sz="1800" b="1" dirty="0" smtClean="0">
                <a:solidFill>
                  <a:schemeClr val="accent2"/>
                </a:solidFill>
                <a:latin typeface="Rockwell" pitchFamily="18" charset="0"/>
              </a:rPr>
              <a:t>become an addict</a:t>
            </a:r>
          </a:p>
        </p:txBody>
      </p:sp>
    </p:spTree>
    <p:extLst>
      <p:ext uri="{BB962C8B-B14F-4D97-AF65-F5344CB8AC3E}">
        <p14:creationId xmlns:p14="http://schemas.microsoft.com/office/powerpoint/2010/main" val="2045064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ctrTitle" idx="4294967295"/>
          </p:nvPr>
        </p:nvSpPr>
        <p:spPr>
          <a:xfrm>
            <a:off x="349250" y="1219200"/>
            <a:ext cx="8505825" cy="2835275"/>
          </a:xfrm>
        </p:spPr>
        <p:txBody>
          <a:bodyPr anchor="t"/>
          <a:lstStyle/>
          <a:p>
            <a:pPr algn="ctr" eaLnBrk="1" hangingPunct="1">
              <a:lnSpc>
                <a:spcPct val="80000"/>
              </a:lnSpc>
            </a:pPr>
            <a:r>
              <a:rPr lang="en-US" sz="5400" b="1" dirty="0" smtClean="0"/>
              <a:t>UNDERSTANDING </a:t>
            </a:r>
            <a:r>
              <a:rPr lang="en-US" sz="5400" b="1" dirty="0" smtClean="0">
                <a:solidFill>
                  <a:schemeClr val="accent2"/>
                </a:solidFill>
              </a:rPr>
              <a:t>TEENS TODAY</a:t>
            </a:r>
            <a:endParaRPr lang="en-US" sz="3200" b="1" dirty="0" smtClean="0">
              <a:solidFill>
                <a:schemeClr val="accent2"/>
              </a:solidFill>
              <a:latin typeface="Rockwell" pitchFamily="18" charset="0"/>
            </a:endParaRPr>
          </a:p>
        </p:txBody>
      </p:sp>
      <p:pic>
        <p:nvPicPr>
          <p:cNvPr id="23555" name="Picture 112" descr="Picture is the logo for Above the Influ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3276600"/>
            <a:ext cx="2819400"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189377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Picture of tee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8600" y="0"/>
            <a:ext cx="383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p:nvPr>
        </p:nvSpPr>
        <p:spPr>
          <a:xfrm>
            <a:off x="0" y="304800"/>
            <a:ext cx="7162800" cy="1143000"/>
          </a:xfrm>
        </p:spPr>
        <p:txBody>
          <a:bodyPr/>
          <a:lstStyle/>
          <a:p>
            <a:pPr eaLnBrk="1" hangingPunct="1"/>
            <a:r>
              <a:rPr lang="en-US" dirty="0" smtClean="0"/>
              <a:t>Teens </a:t>
            </a:r>
            <a:r>
              <a:rPr lang="en-US" dirty="0" smtClean="0">
                <a:solidFill>
                  <a:schemeClr val="accent2"/>
                </a:solidFill>
              </a:rPr>
              <a:t>Today</a:t>
            </a:r>
          </a:p>
        </p:txBody>
      </p:sp>
      <p:sp>
        <p:nvSpPr>
          <p:cNvPr id="24580" name="Rectangle 4"/>
          <p:cNvSpPr>
            <a:spLocks noGrp="1" noChangeArrowheads="1"/>
          </p:cNvSpPr>
          <p:nvPr>
            <p:ph type="body" idx="1"/>
          </p:nvPr>
        </p:nvSpPr>
        <p:spPr>
          <a:xfrm>
            <a:off x="685800" y="1828800"/>
            <a:ext cx="4800600" cy="3979863"/>
          </a:xfrm>
        </p:spPr>
        <p:txBody>
          <a:bodyPr/>
          <a:lstStyle/>
          <a:p>
            <a:pPr eaLnBrk="1" hangingPunct="1">
              <a:lnSpc>
                <a:spcPct val="80000"/>
              </a:lnSpc>
              <a:spcBef>
                <a:spcPct val="100000"/>
              </a:spcBef>
            </a:pPr>
            <a:r>
              <a:rPr lang="en-US" sz="2800" smtClean="0"/>
              <a:t>More connected, and connected to more </a:t>
            </a:r>
          </a:p>
          <a:p>
            <a:pPr eaLnBrk="1" hangingPunct="1">
              <a:lnSpc>
                <a:spcPct val="80000"/>
              </a:lnSpc>
              <a:spcBef>
                <a:spcPct val="100000"/>
              </a:spcBef>
            </a:pPr>
            <a:r>
              <a:rPr lang="en-US" sz="2800" smtClean="0"/>
              <a:t>Pressure just being a teen</a:t>
            </a:r>
          </a:p>
          <a:p>
            <a:pPr eaLnBrk="1" hangingPunct="1">
              <a:lnSpc>
                <a:spcPct val="80000"/>
              </a:lnSpc>
              <a:spcBef>
                <a:spcPct val="100000"/>
              </a:spcBef>
            </a:pPr>
            <a:r>
              <a:rPr lang="en-US" sz="2800" smtClean="0"/>
              <a:t>Influence is everywhere</a:t>
            </a:r>
          </a:p>
        </p:txBody>
      </p:sp>
    </p:spTree>
    <p:extLst>
      <p:ext uri="{BB962C8B-B14F-4D97-AF65-F5344CB8AC3E}">
        <p14:creationId xmlns:p14="http://schemas.microsoft.com/office/powerpoint/2010/main" val="3293644322"/>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19200"/>
            <a:ext cx="8229600" cy="1039812"/>
          </a:xfrm>
        </p:spPr>
        <p:txBody>
          <a:bodyPr/>
          <a:lstStyle/>
          <a:p>
            <a:pPr algn="ctr"/>
            <a:r>
              <a:rPr lang="en-US" sz="3600" b="1" dirty="0" smtClean="0">
                <a:latin typeface="Rockwell" pitchFamily="18" charset="0"/>
              </a:rPr>
              <a:t>Teens encounter</a:t>
            </a:r>
            <a:br>
              <a:rPr lang="en-US" sz="3600" b="1" dirty="0" smtClean="0">
                <a:latin typeface="Rockwell" pitchFamily="18" charset="0"/>
              </a:rPr>
            </a:br>
            <a:r>
              <a:rPr lang="en-US" sz="3600" b="1" dirty="0" smtClean="0">
                <a:latin typeface="Rockwell" pitchFamily="18" charset="0"/>
              </a:rPr>
              <a:t>substance-related content</a:t>
            </a:r>
            <a:endParaRPr lang="en-US" sz="3600" b="1" dirty="0"/>
          </a:p>
        </p:txBody>
      </p:sp>
      <p:sp>
        <p:nvSpPr>
          <p:cNvPr id="25602" name="Rectangle 2" descr="Large red 84" title="84"/>
          <p:cNvSpPr>
            <a:spLocks noChangeArrowheads="1"/>
          </p:cNvSpPr>
          <p:nvPr/>
        </p:nvSpPr>
        <p:spPr bwMode="auto">
          <a:xfrm>
            <a:off x="1789113" y="1893888"/>
            <a:ext cx="5678487"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200" dirty="0">
              <a:solidFill>
                <a:schemeClr val="accent2"/>
              </a:solidFill>
              <a:latin typeface="Rockwell Extra Bold" pitchFamily="18" charset="0"/>
            </a:endParaRPr>
          </a:p>
        </p:txBody>
      </p:sp>
      <p:sp>
        <p:nvSpPr>
          <p:cNvPr id="7" name="Content Placeholder 6" descr="84 times per day" title="84 times/day"/>
          <p:cNvSpPr>
            <a:spLocks noGrp="1"/>
          </p:cNvSpPr>
          <p:nvPr>
            <p:ph idx="1"/>
          </p:nvPr>
        </p:nvSpPr>
        <p:spPr>
          <a:xfrm>
            <a:off x="457200" y="2438400"/>
            <a:ext cx="8229600" cy="3352800"/>
          </a:xfrm>
        </p:spPr>
        <p:txBody>
          <a:bodyPr/>
          <a:lstStyle/>
          <a:p>
            <a:pPr algn="ctr">
              <a:buNone/>
            </a:pPr>
            <a:r>
              <a:rPr lang="en-US" sz="11400" dirty="0" smtClean="0">
                <a:solidFill>
                  <a:schemeClr val="accent2"/>
                </a:solidFill>
                <a:latin typeface="Rockwell Extra Bold" pitchFamily="18" charset="0"/>
              </a:rPr>
              <a:t>84</a:t>
            </a:r>
          </a:p>
          <a:p>
            <a:pPr algn="ctr">
              <a:buNone/>
            </a:pPr>
            <a:r>
              <a:rPr lang="en-US" sz="6600" dirty="0" smtClean="0">
                <a:latin typeface="Rockwell" pitchFamily="18" charset="0"/>
              </a:rPr>
              <a:t>times/day</a:t>
            </a:r>
            <a:endParaRPr lang="en-US" sz="6600" dirty="0" smtClean="0">
              <a:solidFill>
                <a:schemeClr val="accent2"/>
              </a:solidFill>
              <a:latin typeface="Rockwell Extra Bold" pitchFamily="18" charset="0"/>
            </a:endParaRPr>
          </a:p>
          <a:p>
            <a:endParaRPr lang="en-US" dirty="0"/>
          </a:p>
        </p:txBody>
      </p:sp>
      <p:sp>
        <p:nvSpPr>
          <p:cNvPr id="25605" name="Text Box 7"/>
          <p:cNvSpPr txBox="1">
            <a:spLocks noChangeArrowheads="1"/>
          </p:cNvSpPr>
          <p:nvPr/>
        </p:nvSpPr>
        <p:spPr bwMode="auto">
          <a:xfrm>
            <a:off x="1855788" y="5791200"/>
            <a:ext cx="7175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626262"/>
                </a:solidFill>
                <a:latin typeface="Wingdings" pitchFamily="2" charset="2"/>
                <a:ea typeface="ヒラギノ角ゴ Pro W3" pitchFamily="28" charset="-128"/>
              </a:defRPr>
            </a:lvl1pPr>
            <a:lvl2pPr marL="742950" indent="-285750" eaLnBrk="0" hangingPunct="0">
              <a:defRPr sz="1400">
                <a:solidFill>
                  <a:srgbClr val="626262"/>
                </a:solidFill>
                <a:latin typeface="Wingdings" pitchFamily="2" charset="2"/>
                <a:ea typeface="ヒラギノ角ゴ Pro W3" pitchFamily="28" charset="-128"/>
              </a:defRPr>
            </a:lvl2pPr>
            <a:lvl3pPr marL="1143000" indent="-228600" eaLnBrk="0" hangingPunct="0">
              <a:defRPr sz="1400">
                <a:solidFill>
                  <a:srgbClr val="626262"/>
                </a:solidFill>
                <a:latin typeface="Wingdings" pitchFamily="2" charset="2"/>
                <a:ea typeface="ヒラギノ角ゴ Pro W3" pitchFamily="28" charset="-128"/>
              </a:defRPr>
            </a:lvl3pPr>
            <a:lvl4pPr marL="1600200" indent="-228600" eaLnBrk="0" hangingPunct="0">
              <a:defRPr sz="1400">
                <a:solidFill>
                  <a:srgbClr val="626262"/>
                </a:solidFill>
                <a:latin typeface="Wingdings" pitchFamily="2" charset="2"/>
                <a:ea typeface="ヒラギノ角ゴ Pro W3" pitchFamily="28" charset="-128"/>
              </a:defRPr>
            </a:lvl4pPr>
            <a:lvl5pPr marL="2057400" indent="-228600" eaLnBrk="0" hangingPunct="0">
              <a:defRPr sz="1400">
                <a:solidFill>
                  <a:srgbClr val="626262"/>
                </a:solidFill>
                <a:latin typeface="Wingdings" pitchFamily="2" charset="2"/>
                <a:ea typeface="ヒラギノ角ゴ Pro W3" pitchFamily="28" charset="-128"/>
              </a:defRPr>
            </a:lvl5pPr>
            <a:lvl6pPr marL="25146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6pPr>
            <a:lvl7pPr marL="29718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7pPr>
            <a:lvl8pPr marL="34290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8pPr>
            <a:lvl9pPr marL="38862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9pPr>
          </a:lstStyle>
          <a:p>
            <a:pPr algn="r" eaLnBrk="1" hangingPunct="1">
              <a:spcBef>
                <a:spcPct val="50000"/>
              </a:spcBef>
            </a:pPr>
            <a:r>
              <a:rPr lang="en-US" i="1">
                <a:solidFill>
                  <a:srgbClr val="999999"/>
                </a:solidFill>
                <a:latin typeface="Rockwell" pitchFamily="18" charset="0"/>
              </a:rPr>
              <a:t>Source: Nielsen</a:t>
            </a:r>
          </a:p>
        </p:txBody>
      </p:sp>
    </p:spTree>
    <p:extLst>
      <p:ext uri="{BB962C8B-B14F-4D97-AF65-F5344CB8AC3E}">
        <p14:creationId xmlns:p14="http://schemas.microsoft.com/office/powerpoint/2010/main" val="101871030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87" name="Rectangle 2"/>
          <p:cNvSpPr>
            <a:spLocks noGrp="1" noChangeArrowheads="1"/>
          </p:cNvSpPr>
          <p:nvPr>
            <p:ph type="title"/>
          </p:nvPr>
        </p:nvSpPr>
        <p:spPr/>
        <p:txBody>
          <a:bodyPr>
            <a:normAutofit fontScale="90000"/>
          </a:bodyPr>
          <a:lstStyle/>
          <a:p>
            <a:pPr eaLnBrk="1" hangingPunct="1">
              <a:defRPr/>
            </a:pPr>
            <a:r>
              <a:rPr lang="en-US" dirty="0" smtClean="0">
                <a:solidFill>
                  <a:schemeClr val="tx2">
                    <a:lumMod val="60000"/>
                    <a:lumOff val="40000"/>
                  </a:schemeClr>
                </a:solidFill>
              </a:rPr>
              <a:t>Negative Influences </a:t>
            </a:r>
            <a:r>
              <a:rPr lang="en-US" dirty="0" smtClean="0"/>
              <a:t>That</a:t>
            </a:r>
            <a:br>
              <a:rPr lang="en-US" dirty="0" smtClean="0"/>
            </a:br>
            <a:r>
              <a:rPr lang="en-US" dirty="0" smtClean="0"/>
              <a:t>Spill To Teens in Ads</a:t>
            </a:r>
          </a:p>
        </p:txBody>
      </p:sp>
      <p:grpSp>
        <p:nvGrpSpPr>
          <p:cNvPr id="55" name="Group 54" descr="Chart shows the effect that ads have on teens, ages 12-17, in FY 2008 and FY 2009."/>
          <p:cNvGrpSpPr/>
          <p:nvPr/>
        </p:nvGrpSpPr>
        <p:grpSpPr>
          <a:xfrm>
            <a:off x="771525" y="2136775"/>
            <a:ext cx="5746750" cy="3619500"/>
            <a:chOff x="771525" y="2136775"/>
            <a:chExt cx="5746750" cy="3619500"/>
          </a:xfrm>
        </p:grpSpPr>
        <p:grpSp>
          <p:nvGrpSpPr>
            <p:cNvPr id="54" name="Group 53"/>
            <p:cNvGrpSpPr/>
            <p:nvPr/>
          </p:nvGrpSpPr>
          <p:grpSpPr>
            <a:xfrm>
              <a:off x="771525" y="2136775"/>
              <a:ext cx="5746750" cy="3619500"/>
              <a:chOff x="771525" y="2136775"/>
              <a:chExt cx="5746750" cy="3619500"/>
            </a:xfrm>
          </p:grpSpPr>
          <p:grpSp>
            <p:nvGrpSpPr>
              <p:cNvPr id="27651" name="Group 3"/>
              <p:cNvGrpSpPr>
                <a:grpSpLocks/>
              </p:cNvGrpSpPr>
              <p:nvPr/>
            </p:nvGrpSpPr>
            <p:grpSpPr bwMode="auto">
              <a:xfrm>
                <a:off x="1492250" y="5162550"/>
                <a:ext cx="825500" cy="346075"/>
                <a:chOff x="940" y="2710"/>
                <a:chExt cx="520" cy="182"/>
              </a:xfrm>
            </p:grpSpPr>
            <p:sp>
              <p:nvSpPr>
                <p:cNvPr id="27700" name="Rectangle 4"/>
                <p:cNvSpPr>
                  <a:spLocks noChangeArrowheads="1"/>
                </p:cNvSpPr>
                <p:nvPr/>
              </p:nvSpPr>
              <p:spPr bwMode="auto">
                <a:xfrm>
                  <a:off x="940" y="2710"/>
                  <a:ext cx="260" cy="182"/>
                </a:xfrm>
                <a:prstGeom prst="rect">
                  <a:avLst/>
                </a:prstGeom>
                <a:gradFill rotWithShape="0">
                  <a:gsLst>
                    <a:gs pos="0">
                      <a:srgbClr val="535353"/>
                    </a:gs>
                    <a:gs pos="50000">
                      <a:srgbClr val="B3B3B3"/>
                    </a:gs>
                    <a:gs pos="100000">
                      <a:srgbClr val="535353"/>
                    </a:gs>
                  </a:gsLst>
                  <a:lin ang="0" scaled="1"/>
                </a:gradFill>
                <a:ln w="6350">
                  <a:solidFill>
                    <a:srgbClr val="969696"/>
                  </a:solidFill>
                  <a:miter lim="800000"/>
                  <a:headEnd/>
                  <a:tailEnd/>
                </a:ln>
              </p:spPr>
              <p:txBody>
                <a:bodyPr wrap="none" anchor="ctr"/>
                <a:lstStyle/>
                <a:p>
                  <a:endParaRPr lang="en-US"/>
                </a:p>
              </p:txBody>
            </p:sp>
            <p:sp>
              <p:nvSpPr>
                <p:cNvPr id="27701" name="Rectangle 5"/>
                <p:cNvSpPr>
                  <a:spLocks noChangeArrowheads="1"/>
                </p:cNvSpPr>
                <p:nvPr/>
              </p:nvSpPr>
              <p:spPr bwMode="auto">
                <a:xfrm>
                  <a:off x="1200" y="2762"/>
                  <a:ext cx="260" cy="130"/>
                </a:xfrm>
                <a:prstGeom prst="rect">
                  <a:avLst/>
                </a:prstGeom>
                <a:gradFill rotWithShape="0">
                  <a:gsLst>
                    <a:gs pos="0">
                      <a:srgbClr val="00CCFF"/>
                    </a:gs>
                    <a:gs pos="50000">
                      <a:srgbClr val="69E1FF"/>
                    </a:gs>
                    <a:gs pos="100000">
                      <a:srgbClr val="00CCFF"/>
                    </a:gs>
                  </a:gsLst>
                  <a:lin ang="0" scaled="1"/>
                </a:gradFill>
                <a:ln w="3175">
                  <a:solidFill>
                    <a:srgbClr val="00FFFF"/>
                  </a:solidFill>
                  <a:miter lim="800000"/>
                  <a:headEnd/>
                  <a:tailEnd/>
                </a:ln>
              </p:spPr>
              <p:txBody>
                <a:bodyPr wrap="none" anchor="ctr"/>
                <a:lstStyle/>
                <a:p>
                  <a:endParaRPr lang="en-US"/>
                </a:p>
              </p:txBody>
            </p:sp>
          </p:grpSp>
          <p:sp>
            <p:nvSpPr>
              <p:cNvPr id="27653" name="Text Box 8"/>
              <p:cNvSpPr txBox="1">
                <a:spLocks noChangeArrowheads="1"/>
              </p:cNvSpPr>
              <p:nvPr/>
            </p:nvSpPr>
            <p:spPr bwMode="auto">
              <a:xfrm>
                <a:off x="2778945" y="2136775"/>
                <a:ext cx="17541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626262"/>
                    </a:solidFill>
                    <a:latin typeface="Wingdings" pitchFamily="2" charset="2"/>
                    <a:ea typeface="ヒラギノ角ゴ Pro W3" pitchFamily="28" charset="-128"/>
                  </a:defRPr>
                </a:lvl1pPr>
                <a:lvl2pPr marL="742950" indent="-285750" eaLnBrk="0" hangingPunct="0">
                  <a:defRPr sz="1400">
                    <a:solidFill>
                      <a:srgbClr val="626262"/>
                    </a:solidFill>
                    <a:latin typeface="Wingdings" pitchFamily="2" charset="2"/>
                    <a:ea typeface="ヒラギノ角ゴ Pro W3" pitchFamily="28" charset="-128"/>
                  </a:defRPr>
                </a:lvl2pPr>
                <a:lvl3pPr marL="1143000" indent="-228600" eaLnBrk="0" hangingPunct="0">
                  <a:defRPr sz="1400">
                    <a:solidFill>
                      <a:srgbClr val="626262"/>
                    </a:solidFill>
                    <a:latin typeface="Wingdings" pitchFamily="2" charset="2"/>
                    <a:ea typeface="ヒラギノ角ゴ Pro W3" pitchFamily="28" charset="-128"/>
                  </a:defRPr>
                </a:lvl3pPr>
                <a:lvl4pPr marL="1600200" indent="-228600" eaLnBrk="0" hangingPunct="0">
                  <a:defRPr sz="1400">
                    <a:solidFill>
                      <a:srgbClr val="626262"/>
                    </a:solidFill>
                    <a:latin typeface="Wingdings" pitchFamily="2" charset="2"/>
                    <a:ea typeface="ヒラギノ角ゴ Pro W3" pitchFamily="28" charset="-128"/>
                  </a:defRPr>
                </a:lvl4pPr>
                <a:lvl5pPr marL="2057400" indent="-228600" eaLnBrk="0" hangingPunct="0">
                  <a:defRPr sz="1400">
                    <a:solidFill>
                      <a:srgbClr val="626262"/>
                    </a:solidFill>
                    <a:latin typeface="Wingdings" pitchFamily="2" charset="2"/>
                    <a:ea typeface="ヒラギノ角ゴ Pro W3" pitchFamily="28" charset="-128"/>
                  </a:defRPr>
                </a:lvl5pPr>
                <a:lvl6pPr marL="25146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6pPr>
                <a:lvl7pPr marL="29718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7pPr>
                <a:lvl8pPr marL="34290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8pPr>
                <a:lvl9pPr marL="38862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9pPr>
              </a:lstStyle>
              <a:p>
                <a:pPr algn="ctr" eaLnBrk="1" hangingPunct="1"/>
                <a:r>
                  <a:rPr lang="en-US" sz="1600" dirty="0" smtClean="0">
                    <a:latin typeface="Rockwell" pitchFamily="18" charset="0"/>
                  </a:rPr>
                  <a:t>Teens </a:t>
                </a:r>
                <a:r>
                  <a:rPr lang="en-US" sz="1600" dirty="0">
                    <a:latin typeface="Rockwell" pitchFamily="18" charset="0"/>
                  </a:rPr>
                  <a:t>12–17 GRPs</a:t>
                </a:r>
              </a:p>
            </p:txBody>
          </p:sp>
          <p:sp>
            <p:nvSpPr>
              <p:cNvPr id="27654" name="Rectangle 9"/>
              <p:cNvSpPr>
                <a:spLocks noChangeArrowheads="1"/>
              </p:cNvSpPr>
              <p:nvPr/>
            </p:nvSpPr>
            <p:spPr bwMode="auto">
              <a:xfrm>
                <a:off x="2487613" y="4806950"/>
                <a:ext cx="412750" cy="701675"/>
              </a:xfrm>
              <a:prstGeom prst="rect">
                <a:avLst/>
              </a:prstGeom>
              <a:gradFill rotWithShape="0">
                <a:gsLst>
                  <a:gs pos="0">
                    <a:srgbClr val="535353"/>
                  </a:gs>
                  <a:gs pos="50000">
                    <a:srgbClr val="B3B3B3"/>
                  </a:gs>
                  <a:gs pos="100000">
                    <a:srgbClr val="535353"/>
                  </a:gs>
                </a:gsLst>
                <a:lin ang="0" scaled="1"/>
              </a:gradFill>
              <a:ln w="6350">
                <a:solidFill>
                  <a:srgbClr val="969696"/>
                </a:solidFill>
                <a:miter lim="800000"/>
                <a:headEnd/>
                <a:tailEnd/>
              </a:ln>
            </p:spPr>
            <p:txBody>
              <a:bodyPr wrap="none" anchor="ctr"/>
              <a:lstStyle/>
              <a:p>
                <a:endParaRPr lang="en-US"/>
              </a:p>
            </p:txBody>
          </p:sp>
          <p:sp>
            <p:nvSpPr>
              <p:cNvPr id="27655" name="Rectangle 10"/>
              <p:cNvSpPr>
                <a:spLocks noChangeArrowheads="1"/>
              </p:cNvSpPr>
              <p:nvPr/>
            </p:nvSpPr>
            <p:spPr bwMode="auto">
              <a:xfrm>
                <a:off x="3524250" y="4432300"/>
                <a:ext cx="412750" cy="1074738"/>
              </a:xfrm>
              <a:prstGeom prst="rect">
                <a:avLst/>
              </a:prstGeom>
              <a:gradFill rotWithShape="0">
                <a:gsLst>
                  <a:gs pos="0">
                    <a:srgbClr val="535353"/>
                  </a:gs>
                  <a:gs pos="50000">
                    <a:srgbClr val="B3B3B3"/>
                  </a:gs>
                  <a:gs pos="100000">
                    <a:srgbClr val="535353"/>
                  </a:gs>
                </a:gsLst>
                <a:lin ang="0" scaled="1"/>
              </a:gradFill>
              <a:ln w="6350">
                <a:solidFill>
                  <a:srgbClr val="969696"/>
                </a:solidFill>
                <a:miter lim="800000"/>
                <a:headEnd/>
                <a:tailEnd/>
              </a:ln>
            </p:spPr>
            <p:txBody>
              <a:bodyPr wrap="none" anchor="ctr"/>
              <a:lstStyle/>
              <a:p>
                <a:endParaRPr lang="en-US"/>
              </a:p>
            </p:txBody>
          </p:sp>
          <p:sp>
            <p:nvSpPr>
              <p:cNvPr id="27656" name="Rectangle 11"/>
              <p:cNvSpPr>
                <a:spLocks noChangeArrowheads="1"/>
              </p:cNvSpPr>
              <p:nvPr/>
            </p:nvSpPr>
            <p:spPr bwMode="auto">
              <a:xfrm>
                <a:off x="2900363" y="4483100"/>
                <a:ext cx="414337" cy="1025525"/>
              </a:xfrm>
              <a:prstGeom prst="rect">
                <a:avLst/>
              </a:prstGeom>
              <a:gradFill rotWithShape="0">
                <a:gsLst>
                  <a:gs pos="0">
                    <a:srgbClr val="FF8000"/>
                  </a:gs>
                  <a:gs pos="50000">
                    <a:srgbClr val="FFB469"/>
                  </a:gs>
                  <a:gs pos="100000">
                    <a:srgbClr val="FF8000"/>
                  </a:gs>
                </a:gsLst>
                <a:lin ang="0" scaled="1"/>
              </a:gradFill>
              <a:ln w="3175">
                <a:solidFill>
                  <a:srgbClr val="FF8000"/>
                </a:solidFill>
                <a:miter lim="800000"/>
                <a:headEnd/>
                <a:tailEnd/>
              </a:ln>
            </p:spPr>
            <p:txBody>
              <a:bodyPr wrap="none" anchor="ctr"/>
              <a:lstStyle/>
              <a:p>
                <a:endParaRPr lang="en-US"/>
              </a:p>
            </p:txBody>
          </p:sp>
          <p:grpSp>
            <p:nvGrpSpPr>
              <p:cNvPr id="3" name="Group 12"/>
              <p:cNvGrpSpPr>
                <a:grpSpLocks/>
              </p:cNvGrpSpPr>
              <p:nvPr/>
            </p:nvGrpSpPr>
            <p:grpSpPr bwMode="auto">
              <a:xfrm>
                <a:off x="4538663" y="4659313"/>
                <a:ext cx="825500" cy="847725"/>
                <a:chOff x="2859" y="2446"/>
                <a:chExt cx="520" cy="445"/>
              </a:xfrm>
            </p:grpSpPr>
            <p:sp>
              <p:nvSpPr>
                <p:cNvPr id="27698" name="Rectangle 13"/>
                <p:cNvSpPr>
                  <a:spLocks noChangeArrowheads="1"/>
                </p:cNvSpPr>
                <p:nvPr/>
              </p:nvSpPr>
              <p:spPr bwMode="auto">
                <a:xfrm>
                  <a:off x="2859" y="2446"/>
                  <a:ext cx="260" cy="445"/>
                </a:xfrm>
                <a:prstGeom prst="rect">
                  <a:avLst/>
                </a:prstGeom>
                <a:gradFill rotWithShape="0">
                  <a:gsLst>
                    <a:gs pos="0">
                      <a:srgbClr val="535353"/>
                    </a:gs>
                    <a:gs pos="50000">
                      <a:srgbClr val="B3B3B3"/>
                    </a:gs>
                    <a:gs pos="100000">
                      <a:srgbClr val="535353"/>
                    </a:gs>
                  </a:gsLst>
                  <a:lin ang="0" scaled="1"/>
                </a:gradFill>
                <a:ln w="6350">
                  <a:solidFill>
                    <a:srgbClr val="969696"/>
                  </a:solidFill>
                  <a:miter lim="800000"/>
                  <a:headEnd/>
                  <a:tailEnd/>
                </a:ln>
              </p:spPr>
              <p:txBody>
                <a:bodyPr wrap="none" anchor="ctr"/>
                <a:lstStyle/>
                <a:p>
                  <a:endParaRPr lang="en-US"/>
                </a:p>
              </p:txBody>
            </p:sp>
            <p:sp>
              <p:nvSpPr>
                <p:cNvPr id="27699" name="Rectangle 14"/>
                <p:cNvSpPr>
                  <a:spLocks noChangeArrowheads="1"/>
                </p:cNvSpPr>
                <p:nvPr/>
              </p:nvSpPr>
              <p:spPr bwMode="auto">
                <a:xfrm>
                  <a:off x="3119" y="2506"/>
                  <a:ext cx="260" cy="385"/>
                </a:xfrm>
                <a:prstGeom prst="rect">
                  <a:avLst/>
                </a:prstGeom>
                <a:gradFill rotWithShape="0">
                  <a:gsLst>
                    <a:gs pos="0">
                      <a:srgbClr val="FF8000"/>
                    </a:gs>
                    <a:gs pos="50000">
                      <a:srgbClr val="FFB469"/>
                    </a:gs>
                    <a:gs pos="100000">
                      <a:srgbClr val="FF8000"/>
                    </a:gs>
                  </a:gsLst>
                  <a:lin ang="0" scaled="1"/>
                </a:gradFill>
                <a:ln w="3175">
                  <a:solidFill>
                    <a:srgbClr val="FF8000"/>
                  </a:solidFill>
                  <a:miter lim="800000"/>
                  <a:headEnd/>
                  <a:tailEnd/>
                </a:ln>
              </p:spPr>
              <p:txBody>
                <a:bodyPr wrap="none" anchor="ctr"/>
                <a:lstStyle/>
                <a:p>
                  <a:endParaRPr lang="en-US"/>
                </a:p>
              </p:txBody>
            </p:sp>
          </p:grpSp>
          <p:sp>
            <p:nvSpPr>
              <p:cNvPr id="27658" name="Rectangle 15"/>
              <p:cNvSpPr>
                <a:spLocks noChangeArrowheads="1"/>
              </p:cNvSpPr>
              <p:nvPr/>
            </p:nvSpPr>
            <p:spPr bwMode="auto">
              <a:xfrm>
                <a:off x="3937000" y="4160838"/>
                <a:ext cx="414338" cy="1346200"/>
              </a:xfrm>
              <a:prstGeom prst="rect">
                <a:avLst/>
              </a:prstGeom>
              <a:gradFill rotWithShape="0">
                <a:gsLst>
                  <a:gs pos="0">
                    <a:srgbClr val="FF8000"/>
                  </a:gs>
                  <a:gs pos="50000">
                    <a:srgbClr val="FFB469"/>
                  </a:gs>
                  <a:gs pos="100000">
                    <a:srgbClr val="FF8000"/>
                  </a:gs>
                </a:gsLst>
                <a:lin ang="0" scaled="1"/>
              </a:gradFill>
              <a:ln w="3175">
                <a:solidFill>
                  <a:srgbClr val="FF8000"/>
                </a:solidFill>
                <a:miter lim="800000"/>
                <a:headEnd/>
                <a:tailEnd/>
              </a:ln>
            </p:spPr>
            <p:txBody>
              <a:bodyPr wrap="none" anchor="ctr"/>
              <a:lstStyle/>
              <a:p>
                <a:endParaRPr lang="en-US"/>
              </a:p>
            </p:txBody>
          </p:sp>
          <p:grpSp>
            <p:nvGrpSpPr>
              <p:cNvPr id="4" name="Group 16"/>
              <p:cNvGrpSpPr>
                <a:grpSpLocks/>
              </p:cNvGrpSpPr>
              <p:nvPr/>
            </p:nvGrpSpPr>
            <p:grpSpPr bwMode="auto">
              <a:xfrm>
                <a:off x="5575300" y="2994025"/>
                <a:ext cx="827088" cy="2514600"/>
                <a:chOff x="3512" y="1572"/>
                <a:chExt cx="521" cy="1320"/>
              </a:xfrm>
            </p:grpSpPr>
            <p:sp>
              <p:nvSpPr>
                <p:cNvPr id="27696" name="Rectangle 17"/>
                <p:cNvSpPr>
                  <a:spLocks noChangeArrowheads="1"/>
                </p:cNvSpPr>
                <p:nvPr/>
              </p:nvSpPr>
              <p:spPr bwMode="auto">
                <a:xfrm>
                  <a:off x="3512" y="1572"/>
                  <a:ext cx="260" cy="1320"/>
                </a:xfrm>
                <a:prstGeom prst="rect">
                  <a:avLst/>
                </a:prstGeom>
                <a:gradFill rotWithShape="0">
                  <a:gsLst>
                    <a:gs pos="0">
                      <a:srgbClr val="535353"/>
                    </a:gs>
                    <a:gs pos="50000">
                      <a:srgbClr val="B3B3B3"/>
                    </a:gs>
                    <a:gs pos="100000">
                      <a:srgbClr val="535353"/>
                    </a:gs>
                  </a:gsLst>
                  <a:lin ang="0" scaled="1"/>
                </a:gradFill>
                <a:ln w="6350">
                  <a:solidFill>
                    <a:srgbClr val="969696"/>
                  </a:solidFill>
                  <a:miter lim="800000"/>
                  <a:headEnd/>
                  <a:tailEnd/>
                </a:ln>
              </p:spPr>
              <p:txBody>
                <a:bodyPr wrap="none" anchor="ctr"/>
                <a:lstStyle/>
                <a:p>
                  <a:endParaRPr lang="en-US"/>
                </a:p>
              </p:txBody>
            </p:sp>
            <p:sp>
              <p:nvSpPr>
                <p:cNvPr id="27697" name="Rectangle 18"/>
                <p:cNvSpPr>
                  <a:spLocks noChangeArrowheads="1"/>
                </p:cNvSpPr>
                <p:nvPr/>
              </p:nvSpPr>
              <p:spPr bwMode="auto">
                <a:xfrm>
                  <a:off x="3772" y="1729"/>
                  <a:ext cx="261" cy="1163"/>
                </a:xfrm>
                <a:prstGeom prst="rect">
                  <a:avLst/>
                </a:prstGeom>
                <a:gradFill rotWithShape="0">
                  <a:gsLst>
                    <a:gs pos="0">
                      <a:srgbClr val="FF8000"/>
                    </a:gs>
                    <a:gs pos="50000">
                      <a:srgbClr val="FFB469"/>
                    </a:gs>
                    <a:gs pos="100000">
                      <a:srgbClr val="FF8000"/>
                    </a:gs>
                  </a:gsLst>
                  <a:lin ang="0" scaled="1"/>
                </a:gradFill>
                <a:ln w="3175">
                  <a:solidFill>
                    <a:srgbClr val="FF8000"/>
                  </a:solidFill>
                  <a:miter lim="800000"/>
                  <a:headEnd/>
                  <a:tailEnd/>
                </a:ln>
              </p:spPr>
              <p:txBody>
                <a:bodyPr wrap="none" anchor="ctr"/>
                <a:lstStyle/>
                <a:p>
                  <a:endParaRPr lang="en-US"/>
                </a:p>
              </p:txBody>
            </p:sp>
          </p:grpSp>
          <p:sp>
            <p:nvSpPr>
              <p:cNvPr id="35859" name="Line 19"/>
              <p:cNvSpPr>
                <a:spLocks noChangeShapeType="1"/>
              </p:cNvSpPr>
              <p:nvPr/>
            </p:nvSpPr>
            <p:spPr bwMode="auto">
              <a:xfrm>
                <a:off x="1235075" y="5508625"/>
                <a:ext cx="5283200" cy="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a:p>
            </p:txBody>
          </p:sp>
          <p:sp>
            <p:nvSpPr>
              <p:cNvPr id="27661" name="Text Box 20"/>
              <p:cNvSpPr txBox="1">
                <a:spLocks noChangeArrowheads="1"/>
              </p:cNvSpPr>
              <p:nvPr/>
            </p:nvSpPr>
            <p:spPr bwMode="auto">
              <a:xfrm>
                <a:off x="1416050" y="5532438"/>
                <a:ext cx="992188"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626262"/>
                    </a:solidFill>
                    <a:latin typeface="Wingdings" pitchFamily="2" charset="2"/>
                    <a:ea typeface="ヒラギノ角ゴ Pro W3" pitchFamily="28" charset="-128"/>
                  </a:defRPr>
                </a:lvl1pPr>
                <a:lvl2pPr marL="742950" indent="-285750" eaLnBrk="0" hangingPunct="0">
                  <a:defRPr sz="1400">
                    <a:solidFill>
                      <a:srgbClr val="626262"/>
                    </a:solidFill>
                    <a:latin typeface="Wingdings" pitchFamily="2" charset="2"/>
                    <a:ea typeface="ヒラギノ角ゴ Pro W3" pitchFamily="28" charset="-128"/>
                  </a:defRPr>
                </a:lvl2pPr>
                <a:lvl3pPr marL="1143000" indent="-228600" eaLnBrk="0" hangingPunct="0">
                  <a:defRPr sz="1400">
                    <a:solidFill>
                      <a:srgbClr val="626262"/>
                    </a:solidFill>
                    <a:latin typeface="Wingdings" pitchFamily="2" charset="2"/>
                    <a:ea typeface="ヒラギノ角ゴ Pro W3" pitchFamily="28" charset="-128"/>
                  </a:defRPr>
                </a:lvl3pPr>
                <a:lvl4pPr marL="1600200" indent="-228600" eaLnBrk="0" hangingPunct="0">
                  <a:defRPr sz="1400">
                    <a:solidFill>
                      <a:srgbClr val="626262"/>
                    </a:solidFill>
                    <a:latin typeface="Wingdings" pitchFamily="2" charset="2"/>
                    <a:ea typeface="ヒラギノ角ゴ Pro W3" pitchFamily="28" charset="-128"/>
                  </a:defRPr>
                </a:lvl4pPr>
                <a:lvl5pPr marL="2057400" indent="-228600" eaLnBrk="0" hangingPunct="0">
                  <a:defRPr sz="1400">
                    <a:solidFill>
                      <a:srgbClr val="626262"/>
                    </a:solidFill>
                    <a:latin typeface="Wingdings" pitchFamily="2" charset="2"/>
                    <a:ea typeface="ヒラギノ角ゴ Pro W3" pitchFamily="28" charset="-128"/>
                  </a:defRPr>
                </a:lvl5pPr>
                <a:lvl6pPr marL="25146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6pPr>
                <a:lvl7pPr marL="29718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7pPr>
                <a:lvl8pPr marL="34290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8pPr>
                <a:lvl9pPr marL="38862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9pPr>
              </a:lstStyle>
              <a:p>
                <a:pPr algn="ctr">
                  <a:lnSpc>
                    <a:spcPct val="85000"/>
                  </a:lnSpc>
                </a:pPr>
                <a:r>
                  <a:rPr lang="en-US" sz="1000">
                    <a:latin typeface="Rockwell" pitchFamily="18" charset="0"/>
                  </a:rPr>
                  <a:t>ATI</a:t>
                </a:r>
              </a:p>
            </p:txBody>
          </p:sp>
          <p:sp>
            <p:nvSpPr>
              <p:cNvPr id="27662" name="Text Box 21"/>
              <p:cNvSpPr txBox="1">
                <a:spLocks noChangeArrowheads="1"/>
              </p:cNvSpPr>
              <p:nvPr/>
            </p:nvSpPr>
            <p:spPr bwMode="auto">
              <a:xfrm>
                <a:off x="2390775" y="5532438"/>
                <a:ext cx="10541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626262"/>
                    </a:solidFill>
                    <a:latin typeface="Wingdings" pitchFamily="2" charset="2"/>
                    <a:ea typeface="ヒラギノ角ゴ Pro W3" pitchFamily="28" charset="-128"/>
                  </a:defRPr>
                </a:lvl1pPr>
                <a:lvl2pPr marL="742950" indent="-285750" eaLnBrk="0" hangingPunct="0">
                  <a:defRPr sz="1400">
                    <a:solidFill>
                      <a:srgbClr val="626262"/>
                    </a:solidFill>
                    <a:latin typeface="Wingdings" pitchFamily="2" charset="2"/>
                    <a:ea typeface="ヒラギノ角ゴ Pro W3" pitchFamily="28" charset="-128"/>
                  </a:defRPr>
                </a:lvl2pPr>
                <a:lvl3pPr marL="1143000" indent="-228600" eaLnBrk="0" hangingPunct="0">
                  <a:defRPr sz="1400">
                    <a:solidFill>
                      <a:srgbClr val="626262"/>
                    </a:solidFill>
                    <a:latin typeface="Wingdings" pitchFamily="2" charset="2"/>
                    <a:ea typeface="ヒラギノ角ゴ Pro W3" pitchFamily="28" charset="-128"/>
                  </a:defRPr>
                </a:lvl3pPr>
                <a:lvl4pPr marL="1600200" indent="-228600" eaLnBrk="0" hangingPunct="0">
                  <a:defRPr sz="1400">
                    <a:solidFill>
                      <a:srgbClr val="626262"/>
                    </a:solidFill>
                    <a:latin typeface="Wingdings" pitchFamily="2" charset="2"/>
                    <a:ea typeface="ヒラギノ角ゴ Pro W3" pitchFamily="28" charset="-128"/>
                  </a:defRPr>
                </a:lvl4pPr>
                <a:lvl5pPr marL="2057400" indent="-228600" eaLnBrk="0" hangingPunct="0">
                  <a:defRPr sz="1400">
                    <a:solidFill>
                      <a:srgbClr val="626262"/>
                    </a:solidFill>
                    <a:latin typeface="Wingdings" pitchFamily="2" charset="2"/>
                    <a:ea typeface="ヒラギノ角ゴ Pro W3" pitchFamily="28" charset="-128"/>
                  </a:defRPr>
                </a:lvl5pPr>
                <a:lvl6pPr marL="25146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6pPr>
                <a:lvl7pPr marL="29718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7pPr>
                <a:lvl8pPr marL="34290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8pPr>
                <a:lvl9pPr marL="38862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9pPr>
              </a:lstStyle>
              <a:p>
                <a:pPr algn="ctr">
                  <a:lnSpc>
                    <a:spcPct val="85000"/>
                  </a:lnSpc>
                </a:pPr>
                <a:r>
                  <a:rPr lang="en-US" sz="1000">
                    <a:latin typeface="Rockwell" pitchFamily="18" charset="0"/>
                  </a:rPr>
                  <a:t>Liquor</a:t>
                </a:r>
              </a:p>
            </p:txBody>
          </p:sp>
          <p:sp>
            <p:nvSpPr>
              <p:cNvPr id="27663" name="Text Box 22"/>
              <p:cNvSpPr txBox="1">
                <a:spLocks noChangeArrowheads="1"/>
              </p:cNvSpPr>
              <p:nvPr/>
            </p:nvSpPr>
            <p:spPr bwMode="auto">
              <a:xfrm>
                <a:off x="4370388" y="5530850"/>
                <a:ext cx="1100137"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626262"/>
                    </a:solidFill>
                    <a:latin typeface="Wingdings" pitchFamily="2" charset="2"/>
                    <a:ea typeface="ヒラギノ角ゴ Pro W3" pitchFamily="28" charset="-128"/>
                  </a:defRPr>
                </a:lvl1pPr>
                <a:lvl2pPr marL="742950" indent="-285750" eaLnBrk="0" hangingPunct="0">
                  <a:defRPr sz="1400">
                    <a:solidFill>
                      <a:srgbClr val="626262"/>
                    </a:solidFill>
                    <a:latin typeface="Wingdings" pitchFamily="2" charset="2"/>
                    <a:ea typeface="ヒラギノ角ゴ Pro W3" pitchFamily="28" charset="-128"/>
                  </a:defRPr>
                </a:lvl2pPr>
                <a:lvl3pPr marL="1143000" indent="-228600" eaLnBrk="0" hangingPunct="0">
                  <a:defRPr sz="1400">
                    <a:solidFill>
                      <a:srgbClr val="626262"/>
                    </a:solidFill>
                    <a:latin typeface="Wingdings" pitchFamily="2" charset="2"/>
                    <a:ea typeface="ヒラギノ角ゴ Pro W3" pitchFamily="28" charset="-128"/>
                  </a:defRPr>
                </a:lvl3pPr>
                <a:lvl4pPr marL="1600200" indent="-228600" eaLnBrk="0" hangingPunct="0">
                  <a:defRPr sz="1400">
                    <a:solidFill>
                      <a:srgbClr val="626262"/>
                    </a:solidFill>
                    <a:latin typeface="Wingdings" pitchFamily="2" charset="2"/>
                    <a:ea typeface="ヒラギノ角ゴ Pro W3" pitchFamily="28" charset="-128"/>
                  </a:defRPr>
                </a:lvl4pPr>
                <a:lvl5pPr marL="2057400" indent="-228600" eaLnBrk="0" hangingPunct="0">
                  <a:defRPr sz="1400">
                    <a:solidFill>
                      <a:srgbClr val="626262"/>
                    </a:solidFill>
                    <a:latin typeface="Wingdings" pitchFamily="2" charset="2"/>
                    <a:ea typeface="ヒラギノ角ゴ Pro W3" pitchFamily="28" charset="-128"/>
                  </a:defRPr>
                </a:lvl5pPr>
                <a:lvl6pPr marL="25146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6pPr>
                <a:lvl7pPr marL="29718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7pPr>
                <a:lvl8pPr marL="34290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8pPr>
                <a:lvl9pPr marL="38862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9pPr>
              </a:lstStyle>
              <a:p>
                <a:pPr algn="ctr">
                  <a:lnSpc>
                    <a:spcPct val="85000"/>
                  </a:lnSpc>
                </a:pPr>
                <a:r>
                  <a:rPr lang="en-US" sz="1000" dirty="0">
                    <a:latin typeface="Rockwell" pitchFamily="18" charset="0"/>
                  </a:rPr>
                  <a:t>Pain Relievers</a:t>
                </a:r>
              </a:p>
            </p:txBody>
          </p:sp>
          <p:sp>
            <p:nvSpPr>
              <p:cNvPr id="27664" name="Text Box 23"/>
              <p:cNvSpPr txBox="1">
                <a:spLocks noChangeArrowheads="1"/>
              </p:cNvSpPr>
              <p:nvPr/>
            </p:nvSpPr>
            <p:spPr bwMode="auto">
              <a:xfrm>
                <a:off x="3384550" y="5530850"/>
                <a:ext cx="1077913"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626262"/>
                    </a:solidFill>
                    <a:latin typeface="Wingdings" pitchFamily="2" charset="2"/>
                    <a:ea typeface="ヒラギノ角ゴ Pro W3" pitchFamily="28" charset="-128"/>
                  </a:defRPr>
                </a:lvl1pPr>
                <a:lvl2pPr marL="742950" indent="-285750" eaLnBrk="0" hangingPunct="0">
                  <a:defRPr sz="1400">
                    <a:solidFill>
                      <a:srgbClr val="626262"/>
                    </a:solidFill>
                    <a:latin typeface="Wingdings" pitchFamily="2" charset="2"/>
                    <a:ea typeface="ヒラギノ角ゴ Pro W3" pitchFamily="28" charset="-128"/>
                  </a:defRPr>
                </a:lvl2pPr>
                <a:lvl3pPr marL="1143000" indent="-228600" eaLnBrk="0" hangingPunct="0">
                  <a:defRPr sz="1400">
                    <a:solidFill>
                      <a:srgbClr val="626262"/>
                    </a:solidFill>
                    <a:latin typeface="Wingdings" pitchFamily="2" charset="2"/>
                    <a:ea typeface="ヒラギノ角ゴ Pro W3" pitchFamily="28" charset="-128"/>
                  </a:defRPr>
                </a:lvl3pPr>
                <a:lvl4pPr marL="1600200" indent="-228600" eaLnBrk="0" hangingPunct="0">
                  <a:defRPr sz="1400">
                    <a:solidFill>
                      <a:srgbClr val="626262"/>
                    </a:solidFill>
                    <a:latin typeface="Wingdings" pitchFamily="2" charset="2"/>
                    <a:ea typeface="ヒラギノ角ゴ Pro W3" pitchFamily="28" charset="-128"/>
                  </a:defRPr>
                </a:lvl4pPr>
                <a:lvl5pPr marL="2057400" indent="-228600" eaLnBrk="0" hangingPunct="0">
                  <a:defRPr sz="1400">
                    <a:solidFill>
                      <a:srgbClr val="626262"/>
                    </a:solidFill>
                    <a:latin typeface="Wingdings" pitchFamily="2" charset="2"/>
                    <a:ea typeface="ヒラギノ角ゴ Pro W3" pitchFamily="28" charset="-128"/>
                  </a:defRPr>
                </a:lvl5pPr>
                <a:lvl6pPr marL="25146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6pPr>
                <a:lvl7pPr marL="29718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7pPr>
                <a:lvl8pPr marL="34290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8pPr>
                <a:lvl9pPr marL="38862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9pPr>
              </a:lstStyle>
              <a:p>
                <a:pPr algn="ctr">
                  <a:lnSpc>
                    <a:spcPct val="85000"/>
                  </a:lnSpc>
                </a:pPr>
                <a:r>
                  <a:rPr lang="en-US" sz="1000" dirty="0">
                    <a:latin typeface="Rockwell" pitchFamily="18" charset="0"/>
                  </a:rPr>
                  <a:t>Beer</a:t>
                </a:r>
              </a:p>
            </p:txBody>
          </p:sp>
          <p:sp>
            <p:nvSpPr>
              <p:cNvPr id="35865" name="Line 25"/>
              <p:cNvSpPr>
                <a:spLocks noChangeShapeType="1"/>
              </p:cNvSpPr>
              <p:nvPr/>
            </p:nvSpPr>
            <p:spPr bwMode="auto">
              <a:xfrm flipV="1">
                <a:off x="1308100" y="2725738"/>
                <a:ext cx="0" cy="287655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a:p>
            </p:txBody>
          </p:sp>
          <p:sp>
            <p:nvSpPr>
              <p:cNvPr id="27667" name="Line 26"/>
              <p:cNvSpPr>
                <a:spLocks noChangeShapeType="1"/>
              </p:cNvSpPr>
              <p:nvPr/>
            </p:nvSpPr>
            <p:spPr bwMode="auto">
              <a:xfrm>
                <a:off x="1217613" y="5197475"/>
                <a:ext cx="95250" cy="0"/>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8" name="Line 27"/>
              <p:cNvSpPr>
                <a:spLocks noChangeShapeType="1"/>
              </p:cNvSpPr>
              <p:nvPr/>
            </p:nvSpPr>
            <p:spPr bwMode="auto">
              <a:xfrm>
                <a:off x="1217613" y="4895850"/>
                <a:ext cx="95250" cy="0"/>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9" name="Line 28"/>
              <p:cNvSpPr>
                <a:spLocks noChangeShapeType="1"/>
              </p:cNvSpPr>
              <p:nvPr/>
            </p:nvSpPr>
            <p:spPr bwMode="auto">
              <a:xfrm>
                <a:off x="1217613" y="4602163"/>
                <a:ext cx="95250" cy="0"/>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0" name="Line 29"/>
              <p:cNvSpPr>
                <a:spLocks noChangeShapeType="1"/>
              </p:cNvSpPr>
              <p:nvPr/>
            </p:nvSpPr>
            <p:spPr bwMode="auto">
              <a:xfrm>
                <a:off x="1217613" y="4284663"/>
                <a:ext cx="95250" cy="0"/>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1" name="Line 30"/>
              <p:cNvSpPr>
                <a:spLocks noChangeShapeType="1"/>
              </p:cNvSpPr>
              <p:nvPr/>
            </p:nvSpPr>
            <p:spPr bwMode="auto">
              <a:xfrm>
                <a:off x="1217613" y="3984625"/>
                <a:ext cx="95250" cy="0"/>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2" name="Line 31"/>
              <p:cNvSpPr>
                <a:spLocks noChangeShapeType="1"/>
              </p:cNvSpPr>
              <p:nvPr/>
            </p:nvSpPr>
            <p:spPr bwMode="auto">
              <a:xfrm>
                <a:off x="1217613" y="3679825"/>
                <a:ext cx="95250" cy="0"/>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3" name="Line 32"/>
              <p:cNvSpPr>
                <a:spLocks noChangeShapeType="1"/>
              </p:cNvSpPr>
              <p:nvPr/>
            </p:nvSpPr>
            <p:spPr bwMode="auto">
              <a:xfrm>
                <a:off x="1217613" y="3387725"/>
                <a:ext cx="95250" cy="0"/>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4" name="Line 33"/>
              <p:cNvSpPr>
                <a:spLocks noChangeShapeType="1"/>
              </p:cNvSpPr>
              <p:nvPr/>
            </p:nvSpPr>
            <p:spPr bwMode="auto">
              <a:xfrm>
                <a:off x="1217613" y="3073400"/>
                <a:ext cx="95250" cy="0"/>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5" name="Line 34"/>
              <p:cNvSpPr>
                <a:spLocks noChangeShapeType="1"/>
              </p:cNvSpPr>
              <p:nvPr/>
            </p:nvSpPr>
            <p:spPr bwMode="auto">
              <a:xfrm>
                <a:off x="1217613" y="2773363"/>
                <a:ext cx="95250" cy="0"/>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7676" name="Group 35"/>
              <p:cNvGrpSpPr>
                <a:grpSpLocks/>
              </p:cNvGrpSpPr>
              <p:nvPr/>
            </p:nvGrpSpPr>
            <p:grpSpPr bwMode="auto">
              <a:xfrm>
                <a:off x="2408238" y="5459413"/>
                <a:ext cx="4092575" cy="100012"/>
                <a:chOff x="1368" y="2911"/>
                <a:chExt cx="2578" cy="67"/>
              </a:xfrm>
            </p:grpSpPr>
            <p:sp>
              <p:nvSpPr>
                <p:cNvPr id="27691" name="Line 36"/>
                <p:cNvSpPr>
                  <a:spLocks noChangeShapeType="1"/>
                </p:cNvSpPr>
                <p:nvPr/>
              </p:nvSpPr>
              <p:spPr bwMode="auto">
                <a:xfrm>
                  <a:off x="1368" y="2911"/>
                  <a:ext cx="0" cy="67"/>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92" name="Line 37"/>
                <p:cNvSpPr>
                  <a:spLocks noChangeShapeType="1"/>
                </p:cNvSpPr>
                <p:nvPr/>
              </p:nvSpPr>
              <p:spPr bwMode="auto">
                <a:xfrm>
                  <a:off x="2009" y="2911"/>
                  <a:ext cx="0" cy="67"/>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93" name="Line 38"/>
                <p:cNvSpPr>
                  <a:spLocks noChangeShapeType="1"/>
                </p:cNvSpPr>
                <p:nvPr/>
              </p:nvSpPr>
              <p:spPr bwMode="auto">
                <a:xfrm>
                  <a:off x="2649" y="2911"/>
                  <a:ext cx="0" cy="67"/>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94" name="Line 39"/>
                <p:cNvSpPr>
                  <a:spLocks noChangeShapeType="1"/>
                </p:cNvSpPr>
                <p:nvPr/>
              </p:nvSpPr>
              <p:spPr bwMode="auto">
                <a:xfrm>
                  <a:off x="3303" y="2911"/>
                  <a:ext cx="0" cy="67"/>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95" name="Line 40"/>
                <p:cNvSpPr>
                  <a:spLocks noChangeShapeType="1"/>
                </p:cNvSpPr>
                <p:nvPr/>
              </p:nvSpPr>
              <p:spPr bwMode="auto">
                <a:xfrm>
                  <a:off x="3946" y="2911"/>
                  <a:ext cx="0" cy="67"/>
                </a:xfrm>
                <a:prstGeom prst="line">
                  <a:avLst/>
                </a:prstGeom>
                <a:noFill/>
                <a:ln w="6350">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7680" name="Text Box 44"/>
              <p:cNvSpPr txBox="1">
                <a:spLocks noChangeArrowheads="1"/>
              </p:cNvSpPr>
              <p:nvPr/>
            </p:nvSpPr>
            <p:spPr bwMode="auto">
              <a:xfrm>
                <a:off x="771525" y="2582863"/>
                <a:ext cx="566738"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626262"/>
                    </a:solidFill>
                    <a:latin typeface="Wingdings" pitchFamily="2" charset="2"/>
                    <a:ea typeface="ヒラギノ角ゴ Pro W3" pitchFamily="28" charset="-128"/>
                  </a:defRPr>
                </a:lvl1pPr>
                <a:lvl2pPr marL="742950" indent="-285750" eaLnBrk="0" hangingPunct="0">
                  <a:defRPr sz="1400">
                    <a:solidFill>
                      <a:srgbClr val="626262"/>
                    </a:solidFill>
                    <a:latin typeface="Wingdings" pitchFamily="2" charset="2"/>
                    <a:ea typeface="ヒラギノ角ゴ Pro W3" pitchFamily="28" charset="-128"/>
                  </a:defRPr>
                </a:lvl2pPr>
                <a:lvl3pPr marL="1143000" indent="-228600" eaLnBrk="0" hangingPunct="0">
                  <a:defRPr sz="1400">
                    <a:solidFill>
                      <a:srgbClr val="626262"/>
                    </a:solidFill>
                    <a:latin typeface="Wingdings" pitchFamily="2" charset="2"/>
                    <a:ea typeface="ヒラギノ角ゴ Pro W3" pitchFamily="28" charset="-128"/>
                  </a:defRPr>
                </a:lvl3pPr>
                <a:lvl4pPr marL="1600200" indent="-228600" eaLnBrk="0" hangingPunct="0">
                  <a:defRPr sz="1400">
                    <a:solidFill>
                      <a:srgbClr val="626262"/>
                    </a:solidFill>
                    <a:latin typeface="Wingdings" pitchFamily="2" charset="2"/>
                    <a:ea typeface="ヒラギノ角ゴ Pro W3" pitchFamily="28" charset="-128"/>
                  </a:defRPr>
                </a:lvl4pPr>
                <a:lvl5pPr marL="2057400" indent="-228600" eaLnBrk="0" hangingPunct="0">
                  <a:defRPr sz="1400">
                    <a:solidFill>
                      <a:srgbClr val="626262"/>
                    </a:solidFill>
                    <a:latin typeface="Wingdings" pitchFamily="2" charset="2"/>
                    <a:ea typeface="ヒラギノ角ゴ Pro W3" pitchFamily="28" charset="-128"/>
                  </a:defRPr>
                </a:lvl5pPr>
                <a:lvl6pPr marL="25146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6pPr>
                <a:lvl7pPr marL="29718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7pPr>
                <a:lvl8pPr marL="34290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8pPr>
                <a:lvl9pPr marL="38862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9pPr>
              </a:lstStyle>
              <a:p>
                <a:pPr algn="r">
                  <a:lnSpc>
                    <a:spcPct val="130000"/>
                  </a:lnSpc>
                  <a:spcBef>
                    <a:spcPct val="35000"/>
                  </a:spcBef>
                </a:pPr>
                <a:r>
                  <a:rPr lang="en-US" sz="1000" dirty="0">
                    <a:latin typeface="Rockwell" pitchFamily="18" charset="0"/>
                  </a:rPr>
                  <a:t>45,000</a:t>
                </a:r>
              </a:p>
              <a:p>
                <a:pPr algn="r">
                  <a:lnSpc>
                    <a:spcPct val="130000"/>
                  </a:lnSpc>
                  <a:spcBef>
                    <a:spcPct val="35000"/>
                  </a:spcBef>
                </a:pPr>
                <a:r>
                  <a:rPr lang="en-US" sz="1000" dirty="0">
                    <a:latin typeface="Rockwell" pitchFamily="18" charset="0"/>
                  </a:rPr>
                  <a:t>40,000</a:t>
                </a:r>
              </a:p>
              <a:p>
                <a:pPr algn="r">
                  <a:lnSpc>
                    <a:spcPct val="130000"/>
                  </a:lnSpc>
                  <a:spcBef>
                    <a:spcPct val="35000"/>
                  </a:spcBef>
                </a:pPr>
                <a:r>
                  <a:rPr lang="en-US" sz="1000" dirty="0">
                    <a:latin typeface="Rockwell" pitchFamily="18" charset="0"/>
                  </a:rPr>
                  <a:t>35,000</a:t>
                </a:r>
              </a:p>
              <a:p>
                <a:pPr algn="r">
                  <a:lnSpc>
                    <a:spcPct val="130000"/>
                  </a:lnSpc>
                  <a:spcBef>
                    <a:spcPct val="35000"/>
                  </a:spcBef>
                </a:pPr>
                <a:r>
                  <a:rPr lang="en-US" sz="1000" dirty="0">
                    <a:latin typeface="Rockwell" pitchFamily="18" charset="0"/>
                  </a:rPr>
                  <a:t>30,000</a:t>
                </a:r>
              </a:p>
              <a:p>
                <a:pPr algn="r">
                  <a:lnSpc>
                    <a:spcPct val="130000"/>
                  </a:lnSpc>
                  <a:spcBef>
                    <a:spcPct val="35000"/>
                  </a:spcBef>
                </a:pPr>
                <a:r>
                  <a:rPr lang="en-US" sz="1000" dirty="0">
                    <a:latin typeface="Rockwell" pitchFamily="18" charset="0"/>
                  </a:rPr>
                  <a:t>25,000</a:t>
                </a:r>
              </a:p>
              <a:p>
                <a:pPr algn="r">
                  <a:lnSpc>
                    <a:spcPct val="130000"/>
                  </a:lnSpc>
                  <a:spcBef>
                    <a:spcPct val="35000"/>
                  </a:spcBef>
                </a:pPr>
                <a:r>
                  <a:rPr lang="en-US" sz="1000" dirty="0">
                    <a:latin typeface="Rockwell" pitchFamily="18" charset="0"/>
                  </a:rPr>
                  <a:t>20,000</a:t>
                </a:r>
              </a:p>
              <a:p>
                <a:pPr algn="r">
                  <a:lnSpc>
                    <a:spcPct val="130000"/>
                  </a:lnSpc>
                  <a:spcBef>
                    <a:spcPct val="35000"/>
                  </a:spcBef>
                </a:pPr>
                <a:r>
                  <a:rPr lang="en-US" sz="1000" dirty="0">
                    <a:latin typeface="Rockwell" pitchFamily="18" charset="0"/>
                  </a:rPr>
                  <a:t>15,000</a:t>
                </a:r>
              </a:p>
              <a:p>
                <a:pPr algn="r">
                  <a:lnSpc>
                    <a:spcPct val="130000"/>
                  </a:lnSpc>
                  <a:spcBef>
                    <a:spcPct val="35000"/>
                  </a:spcBef>
                </a:pPr>
                <a:r>
                  <a:rPr lang="en-US" sz="1000" dirty="0">
                    <a:latin typeface="Rockwell" pitchFamily="18" charset="0"/>
                  </a:rPr>
                  <a:t>10,000</a:t>
                </a:r>
              </a:p>
              <a:p>
                <a:pPr algn="r">
                  <a:lnSpc>
                    <a:spcPct val="130000"/>
                  </a:lnSpc>
                  <a:spcBef>
                    <a:spcPct val="35000"/>
                  </a:spcBef>
                </a:pPr>
                <a:r>
                  <a:rPr lang="en-US" sz="1000" dirty="0">
                    <a:latin typeface="Rockwell" pitchFamily="18" charset="0"/>
                  </a:rPr>
                  <a:t>5,000</a:t>
                </a:r>
              </a:p>
              <a:p>
                <a:pPr algn="r">
                  <a:lnSpc>
                    <a:spcPct val="130000"/>
                  </a:lnSpc>
                  <a:spcBef>
                    <a:spcPct val="35000"/>
                  </a:spcBef>
                </a:pPr>
                <a:r>
                  <a:rPr lang="en-US" sz="1000" dirty="0">
                    <a:latin typeface="Rockwell" pitchFamily="18" charset="0"/>
                  </a:rPr>
                  <a:t>0</a:t>
                </a:r>
              </a:p>
            </p:txBody>
          </p:sp>
        </p:grpSp>
        <p:grpSp>
          <p:nvGrpSpPr>
            <p:cNvPr id="27681" name="Group 45"/>
            <p:cNvGrpSpPr>
              <a:grpSpLocks/>
            </p:cNvGrpSpPr>
            <p:nvPr/>
          </p:nvGrpSpPr>
          <p:grpSpPr bwMode="auto">
            <a:xfrm>
              <a:off x="2362200" y="2514600"/>
              <a:ext cx="2514600" cy="581025"/>
              <a:chOff x="519" y="3093"/>
              <a:chExt cx="1584" cy="305"/>
            </a:xfrm>
          </p:grpSpPr>
          <p:sp>
            <p:nvSpPr>
              <p:cNvPr id="27684" name="Rectangle 46" descr="The grey represents FY 2008"/>
              <p:cNvSpPr>
                <a:spLocks noChangeArrowheads="1"/>
              </p:cNvSpPr>
              <p:nvPr/>
            </p:nvSpPr>
            <p:spPr bwMode="auto">
              <a:xfrm>
                <a:off x="648" y="3152"/>
                <a:ext cx="166" cy="166"/>
              </a:xfrm>
              <a:prstGeom prst="rect">
                <a:avLst/>
              </a:prstGeom>
              <a:solidFill>
                <a:srgbClr val="AFAFAF"/>
              </a:solidFill>
              <a:ln w="9525">
                <a:solidFill>
                  <a:schemeClr val="tx1"/>
                </a:solidFill>
                <a:miter lim="800000"/>
                <a:headEnd/>
                <a:tailEnd/>
              </a:ln>
            </p:spPr>
            <p:txBody>
              <a:bodyPr wrap="none" anchor="ctr"/>
              <a:lstStyle/>
              <a:p>
                <a:endParaRPr lang="en-US"/>
              </a:p>
            </p:txBody>
          </p:sp>
          <p:sp>
            <p:nvSpPr>
              <p:cNvPr id="27685" name="Text Box 47"/>
              <p:cNvSpPr txBox="1">
                <a:spLocks noChangeArrowheads="1"/>
              </p:cNvSpPr>
              <p:nvPr/>
            </p:nvSpPr>
            <p:spPr bwMode="auto">
              <a:xfrm>
                <a:off x="814" y="3163"/>
                <a:ext cx="38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626262"/>
                    </a:solidFill>
                    <a:latin typeface="Wingdings" pitchFamily="2" charset="2"/>
                    <a:ea typeface="ヒラギノ角ゴ Pro W3" pitchFamily="28" charset="-128"/>
                  </a:defRPr>
                </a:lvl1pPr>
                <a:lvl2pPr marL="742950" indent="-285750" eaLnBrk="0" hangingPunct="0">
                  <a:defRPr sz="1400">
                    <a:solidFill>
                      <a:srgbClr val="626262"/>
                    </a:solidFill>
                    <a:latin typeface="Wingdings" pitchFamily="2" charset="2"/>
                    <a:ea typeface="ヒラギノ角ゴ Pro W3" pitchFamily="28" charset="-128"/>
                  </a:defRPr>
                </a:lvl2pPr>
                <a:lvl3pPr marL="1143000" indent="-228600" eaLnBrk="0" hangingPunct="0">
                  <a:defRPr sz="1400">
                    <a:solidFill>
                      <a:srgbClr val="626262"/>
                    </a:solidFill>
                    <a:latin typeface="Wingdings" pitchFamily="2" charset="2"/>
                    <a:ea typeface="ヒラギノ角ゴ Pro W3" pitchFamily="28" charset="-128"/>
                  </a:defRPr>
                </a:lvl3pPr>
                <a:lvl4pPr marL="1600200" indent="-228600" eaLnBrk="0" hangingPunct="0">
                  <a:defRPr sz="1400">
                    <a:solidFill>
                      <a:srgbClr val="626262"/>
                    </a:solidFill>
                    <a:latin typeface="Wingdings" pitchFamily="2" charset="2"/>
                    <a:ea typeface="ヒラギノ角ゴ Pro W3" pitchFamily="28" charset="-128"/>
                  </a:defRPr>
                </a:lvl4pPr>
                <a:lvl5pPr marL="2057400" indent="-228600" eaLnBrk="0" hangingPunct="0">
                  <a:defRPr sz="1400">
                    <a:solidFill>
                      <a:srgbClr val="626262"/>
                    </a:solidFill>
                    <a:latin typeface="Wingdings" pitchFamily="2" charset="2"/>
                    <a:ea typeface="ヒラギノ角ゴ Pro W3" pitchFamily="28" charset="-128"/>
                  </a:defRPr>
                </a:lvl5pPr>
                <a:lvl6pPr marL="25146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6pPr>
                <a:lvl7pPr marL="29718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7pPr>
                <a:lvl8pPr marL="34290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8pPr>
                <a:lvl9pPr marL="38862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9pPr>
              </a:lstStyle>
              <a:p>
                <a:r>
                  <a:rPr lang="en-US" sz="1000" dirty="0">
                    <a:latin typeface="Rockwell" pitchFamily="18" charset="0"/>
                  </a:rPr>
                  <a:t>FY2008</a:t>
                </a:r>
              </a:p>
            </p:txBody>
          </p:sp>
          <p:sp>
            <p:nvSpPr>
              <p:cNvPr id="27686" name="Text Box 48"/>
              <p:cNvSpPr txBox="1">
                <a:spLocks noChangeArrowheads="1"/>
              </p:cNvSpPr>
              <p:nvPr/>
            </p:nvSpPr>
            <p:spPr bwMode="auto">
              <a:xfrm>
                <a:off x="1614" y="3163"/>
                <a:ext cx="38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rgbClr val="626262"/>
                    </a:solidFill>
                    <a:latin typeface="Wingdings" pitchFamily="2" charset="2"/>
                    <a:ea typeface="ヒラギノ角ゴ Pro W3" pitchFamily="28" charset="-128"/>
                  </a:defRPr>
                </a:lvl1pPr>
                <a:lvl2pPr marL="742950" indent="-285750" eaLnBrk="0" hangingPunct="0">
                  <a:defRPr sz="1400">
                    <a:solidFill>
                      <a:srgbClr val="626262"/>
                    </a:solidFill>
                    <a:latin typeface="Wingdings" pitchFamily="2" charset="2"/>
                    <a:ea typeface="ヒラギノ角ゴ Pro W3" pitchFamily="28" charset="-128"/>
                  </a:defRPr>
                </a:lvl2pPr>
                <a:lvl3pPr marL="1143000" indent="-228600" eaLnBrk="0" hangingPunct="0">
                  <a:defRPr sz="1400">
                    <a:solidFill>
                      <a:srgbClr val="626262"/>
                    </a:solidFill>
                    <a:latin typeface="Wingdings" pitchFamily="2" charset="2"/>
                    <a:ea typeface="ヒラギノ角ゴ Pro W3" pitchFamily="28" charset="-128"/>
                  </a:defRPr>
                </a:lvl3pPr>
                <a:lvl4pPr marL="1600200" indent="-228600" eaLnBrk="0" hangingPunct="0">
                  <a:defRPr sz="1400">
                    <a:solidFill>
                      <a:srgbClr val="626262"/>
                    </a:solidFill>
                    <a:latin typeface="Wingdings" pitchFamily="2" charset="2"/>
                    <a:ea typeface="ヒラギノ角ゴ Pro W3" pitchFamily="28" charset="-128"/>
                  </a:defRPr>
                </a:lvl4pPr>
                <a:lvl5pPr marL="2057400" indent="-228600" eaLnBrk="0" hangingPunct="0">
                  <a:defRPr sz="1400">
                    <a:solidFill>
                      <a:srgbClr val="626262"/>
                    </a:solidFill>
                    <a:latin typeface="Wingdings" pitchFamily="2" charset="2"/>
                    <a:ea typeface="ヒラギノ角ゴ Pro W3" pitchFamily="28" charset="-128"/>
                  </a:defRPr>
                </a:lvl5pPr>
                <a:lvl6pPr marL="25146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6pPr>
                <a:lvl7pPr marL="29718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7pPr>
                <a:lvl8pPr marL="34290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8pPr>
                <a:lvl9pPr marL="38862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9pPr>
              </a:lstStyle>
              <a:p>
                <a:r>
                  <a:rPr lang="en-US" sz="1000">
                    <a:latin typeface="Rockwell" pitchFamily="18" charset="0"/>
                  </a:rPr>
                  <a:t>FY2009</a:t>
                </a:r>
              </a:p>
            </p:txBody>
          </p:sp>
          <p:sp>
            <p:nvSpPr>
              <p:cNvPr id="27687" name="AutoShape 49"/>
              <p:cNvSpPr>
                <a:spLocks noChangeArrowheads="1"/>
              </p:cNvSpPr>
              <p:nvPr/>
            </p:nvSpPr>
            <p:spPr bwMode="auto">
              <a:xfrm>
                <a:off x="519" y="3093"/>
                <a:ext cx="1584" cy="305"/>
              </a:xfrm>
              <a:prstGeom prst="roundRect">
                <a:avLst>
                  <a:gd name="adj" fmla="val 10491"/>
                </a:avLst>
              </a:prstGeom>
              <a:noFill/>
              <a:ln w="6350">
                <a:solidFill>
                  <a:srgbClr val="E6E6E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27688" name="Group 50"/>
              <p:cNvGrpSpPr>
                <a:grpSpLocks/>
              </p:cNvGrpSpPr>
              <p:nvPr/>
            </p:nvGrpSpPr>
            <p:grpSpPr bwMode="auto">
              <a:xfrm>
                <a:off x="1421" y="3160"/>
                <a:ext cx="175" cy="175"/>
                <a:chOff x="4740" y="2977"/>
                <a:chExt cx="361" cy="361"/>
              </a:xfrm>
            </p:grpSpPr>
            <p:sp>
              <p:nvSpPr>
                <p:cNvPr id="27689" name="AutoShape 51" descr="The blue or orange represents FY 2009"/>
                <p:cNvSpPr>
                  <a:spLocks noChangeArrowheads="1"/>
                </p:cNvSpPr>
                <p:nvPr/>
              </p:nvSpPr>
              <p:spPr bwMode="auto">
                <a:xfrm>
                  <a:off x="4740" y="2977"/>
                  <a:ext cx="361" cy="361"/>
                </a:xfrm>
                <a:prstGeom prst="rtTriangle">
                  <a:avLst/>
                </a:prstGeom>
                <a:solidFill>
                  <a:srgbClr val="0FCCFF"/>
                </a:solidFill>
                <a:ln w="9525">
                  <a:solidFill>
                    <a:srgbClr val="FFFFFF"/>
                  </a:solidFill>
                  <a:miter lim="800000"/>
                  <a:headEnd/>
                  <a:tailEnd/>
                </a:ln>
              </p:spPr>
              <p:txBody>
                <a:bodyPr wrap="none" anchor="ctr"/>
                <a:lstStyle/>
                <a:p>
                  <a:endParaRPr lang="en-US"/>
                </a:p>
              </p:txBody>
            </p:sp>
            <p:sp>
              <p:nvSpPr>
                <p:cNvPr id="27690" name="AutoShape 52"/>
                <p:cNvSpPr>
                  <a:spLocks noChangeArrowheads="1"/>
                </p:cNvSpPr>
                <p:nvPr/>
              </p:nvSpPr>
              <p:spPr bwMode="auto">
                <a:xfrm rot="10800000">
                  <a:off x="4740" y="2977"/>
                  <a:ext cx="361" cy="361"/>
                </a:xfrm>
                <a:prstGeom prst="rtTriangle">
                  <a:avLst/>
                </a:prstGeom>
                <a:solidFill>
                  <a:srgbClr val="FF8000"/>
                </a:solidFill>
                <a:ln w="9525">
                  <a:solidFill>
                    <a:srgbClr val="FFFFFF"/>
                  </a:solidFill>
                  <a:miter lim="800000"/>
                  <a:headEnd/>
                  <a:tailEnd/>
                </a:ln>
              </p:spPr>
              <p:txBody>
                <a:bodyPr wrap="none" anchor="ctr"/>
                <a:lstStyle/>
                <a:p>
                  <a:endParaRPr lang="en-US"/>
                </a:p>
              </p:txBody>
            </p:sp>
          </p:grpSp>
        </p:grpSp>
      </p:grpSp>
      <p:sp>
        <p:nvSpPr>
          <p:cNvPr id="27665" name="Text Box 24"/>
          <p:cNvSpPr txBox="1">
            <a:spLocks noChangeArrowheads="1"/>
          </p:cNvSpPr>
          <p:nvPr/>
        </p:nvSpPr>
        <p:spPr bwMode="auto">
          <a:xfrm>
            <a:off x="5256213" y="5532438"/>
            <a:ext cx="153035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626262"/>
                </a:solidFill>
                <a:latin typeface="Wingdings" pitchFamily="2" charset="2"/>
                <a:ea typeface="ヒラギノ角ゴ Pro W3" pitchFamily="28" charset="-128"/>
              </a:defRPr>
            </a:lvl1pPr>
            <a:lvl2pPr marL="742950" indent="-285750" eaLnBrk="0" hangingPunct="0">
              <a:defRPr sz="1400">
                <a:solidFill>
                  <a:srgbClr val="626262"/>
                </a:solidFill>
                <a:latin typeface="Wingdings" pitchFamily="2" charset="2"/>
                <a:ea typeface="ヒラギノ角ゴ Pro W3" pitchFamily="28" charset="-128"/>
              </a:defRPr>
            </a:lvl2pPr>
            <a:lvl3pPr marL="1143000" indent="-228600" eaLnBrk="0" hangingPunct="0">
              <a:defRPr sz="1400">
                <a:solidFill>
                  <a:srgbClr val="626262"/>
                </a:solidFill>
                <a:latin typeface="Wingdings" pitchFamily="2" charset="2"/>
                <a:ea typeface="ヒラギノ角ゴ Pro W3" pitchFamily="28" charset="-128"/>
              </a:defRPr>
            </a:lvl3pPr>
            <a:lvl4pPr marL="1600200" indent="-228600" eaLnBrk="0" hangingPunct="0">
              <a:defRPr sz="1400">
                <a:solidFill>
                  <a:srgbClr val="626262"/>
                </a:solidFill>
                <a:latin typeface="Wingdings" pitchFamily="2" charset="2"/>
                <a:ea typeface="ヒラギノ角ゴ Pro W3" pitchFamily="28" charset="-128"/>
              </a:defRPr>
            </a:lvl4pPr>
            <a:lvl5pPr marL="2057400" indent="-228600" eaLnBrk="0" hangingPunct="0">
              <a:defRPr sz="1400">
                <a:solidFill>
                  <a:srgbClr val="626262"/>
                </a:solidFill>
                <a:latin typeface="Wingdings" pitchFamily="2" charset="2"/>
                <a:ea typeface="ヒラギノ角ゴ Pro W3" pitchFamily="28" charset="-128"/>
              </a:defRPr>
            </a:lvl5pPr>
            <a:lvl6pPr marL="25146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6pPr>
            <a:lvl7pPr marL="29718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7pPr>
            <a:lvl8pPr marL="34290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8pPr>
            <a:lvl9pPr marL="38862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9pPr>
          </a:lstStyle>
          <a:p>
            <a:pPr algn="ctr">
              <a:lnSpc>
                <a:spcPct val="85000"/>
              </a:lnSpc>
            </a:pPr>
            <a:r>
              <a:rPr lang="en-US" sz="1000" dirty="0">
                <a:latin typeface="Rockwell" pitchFamily="18" charset="0"/>
              </a:rPr>
              <a:t>Prescription</a:t>
            </a:r>
            <a:br>
              <a:rPr lang="en-US" sz="1000" dirty="0">
                <a:latin typeface="Rockwell" pitchFamily="18" charset="0"/>
              </a:rPr>
            </a:br>
            <a:r>
              <a:rPr lang="en-US" sz="1000" dirty="0">
                <a:latin typeface="Rockwell" pitchFamily="18" charset="0"/>
              </a:rPr>
              <a:t>Drugs</a:t>
            </a:r>
          </a:p>
        </p:txBody>
      </p:sp>
      <p:sp>
        <p:nvSpPr>
          <p:cNvPr id="27650" name="Rectangle 2" descr="White background" title="White background"/>
          <p:cNvSpPr>
            <a:spLocks noChangeArrowheads="1"/>
          </p:cNvSpPr>
          <p:nvPr/>
        </p:nvSpPr>
        <p:spPr bwMode="auto">
          <a:xfrm>
            <a:off x="6765925" y="0"/>
            <a:ext cx="2378075"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7677" name="Picture 41" descr="U1538_FPO_IMAG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7275" y="2625725"/>
            <a:ext cx="137953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8" name="Picture 42" descr="U1538_FPO_IMAGE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2750" y="4895850"/>
            <a:ext cx="23812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9" name="Picture 43" descr="U1538_FPO_IMAGE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6625" y="0"/>
            <a:ext cx="1622425"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2" name="Text Box 61"/>
          <p:cNvSpPr txBox="1">
            <a:spLocks noChangeArrowheads="1"/>
          </p:cNvSpPr>
          <p:nvPr/>
        </p:nvSpPr>
        <p:spPr bwMode="auto">
          <a:xfrm>
            <a:off x="1855788" y="5899588"/>
            <a:ext cx="4697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rgbClr val="626262"/>
                </a:solidFill>
                <a:latin typeface="Wingdings" pitchFamily="2" charset="2"/>
                <a:ea typeface="ヒラギノ角ゴ Pro W3" pitchFamily="28" charset="-128"/>
              </a:defRPr>
            </a:lvl1pPr>
            <a:lvl2pPr marL="742950" indent="-285750" eaLnBrk="0" hangingPunct="0">
              <a:defRPr sz="1400">
                <a:solidFill>
                  <a:srgbClr val="626262"/>
                </a:solidFill>
                <a:latin typeface="Wingdings" pitchFamily="2" charset="2"/>
                <a:ea typeface="ヒラギノ角ゴ Pro W3" pitchFamily="28" charset="-128"/>
              </a:defRPr>
            </a:lvl2pPr>
            <a:lvl3pPr marL="1143000" indent="-228600" eaLnBrk="0" hangingPunct="0">
              <a:defRPr sz="1400">
                <a:solidFill>
                  <a:srgbClr val="626262"/>
                </a:solidFill>
                <a:latin typeface="Wingdings" pitchFamily="2" charset="2"/>
                <a:ea typeface="ヒラギノ角ゴ Pro W3" pitchFamily="28" charset="-128"/>
              </a:defRPr>
            </a:lvl3pPr>
            <a:lvl4pPr marL="1600200" indent="-228600" eaLnBrk="0" hangingPunct="0">
              <a:defRPr sz="1400">
                <a:solidFill>
                  <a:srgbClr val="626262"/>
                </a:solidFill>
                <a:latin typeface="Wingdings" pitchFamily="2" charset="2"/>
                <a:ea typeface="ヒラギノ角ゴ Pro W3" pitchFamily="28" charset="-128"/>
              </a:defRPr>
            </a:lvl4pPr>
            <a:lvl5pPr marL="2057400" indent="-228600" eaLnBrk="0" hangingPunct="0">
              <a:defRPr sz="1400">
                <a:solidFill>
                  <a:srgbClr val="626262"/>
                </a:solidFill>
                <a:latin typeface="Wingdings" pitchFamily="2" charset="2"/>
                <a:ea typeface="ヒラギノ角ゴ Pro W3" pitchFamily="28" charset="-128"/>
              </a:defRPr>
            </a:lvl5pPr>
            <a:lvl6pPr marL="25146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6pPr>
            <a:lvl7pPr marL="29718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7pPr>
            <a:lvl8pPr marL="34290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8pPr>
            <a:lvl9pPr marL="3886200" indent="-228600" defTabSz="457200" eaLnBrk="0" fontAlgn="base" hangingPunct="0">
              <a:spcBef>
                <a:spcPct val="0"/>
              </a:spcBef>
              <a:spcAft>
                <a:spcPct val="0"/>
              </a:spcAft>
              <a:defRPr sz="1400">
                <a:solidFill>
                  <a:srgbClr val="626262"/>
                </a:solidFill>
                <a:latin typeface="Wingdings" pitchFamily="2" charset="2"/>
                <a:ea typeface="ヒラギノ角ゴ Pro W3" pitchFamily="28" charset="-128"/>
              </a:defRPr>
            </a:lvl9pPr>
          </a:lstStyle>
          <a:p>
            <a:pPr algn="r" eaLnBrk="1" hangingPunct="1">
              <a:spcBef>
                <a:spcPct val="50000"/>
              </a:spcBef>
            </a:pPr>
            <a:r>
              <a:rPr lang="en-US" i="1">
                <a:solidFill>
                  <a:srgbClr val="999999"/>
                </a:solidFill>
                <a:latin typeface="Rockwell" pitchFamily="18" charset="0"/>
              </a:rPr>
              <a:t>Source: Nielsen</a:t>
            </a:r>
          </a:p>
        </p:txBody>
      </p:sp>
    </p:spTree>
    <p:extLst>
      <p:ext uri="{BB962C8B-B14F-4D97-AF65-F5344CB8AC3E}">
        <p14:creationId xmlns:p14="http://schemas.microsoft.com/office/powerpoint/2010/main" val="146122130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1400" b="0" i="0" u="none" strike="noStrike" cap="none" normalizeH="0" baseline="0" smtClean="0">
            <a:ln>
              <a:noFill/>
            </a:ln>
            <a:solidFill>
              <a:srgbClr val="626262"/>
            </a:solidFill>
            <a:effectLst/>
            <a:latin typeface="Wingdings" pitchFamily="2" charset="2"/>
            <a:ea typeface="ヒラギノ角ゴ Pro W3"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1400" b="0" i="0" u="none" strike="noStrike" cap="none" normalizeH="0" baseline="0" smtClean="0">
            <a:ln>
              <a:noFill/>
            </a:ln>
            <a:solidFill>
              <a:srgbClr val="626262"/>
            </a:solidFill>
            <a:effectLst/>
            <a:latin typeface="Wingdings" pitchFamily="2" charset="2"/>
            <a:ea typeface="ヒラギノ角ゴ Pro W3" pitchFamily="28" charset="-128"/>
          </a:defRPr>
        </a:defPPr>
      </a:lstStyle>
    </a:lnDef>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Office Theme">
  <a:themeElements>
    <a:clrScheme name="9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9_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1400" b="0" i="0" u="none" strike="noStrike" cap="none" normalizeH="0" baseline="0" smtClean="0">
            <a:ln>
              <a:noFill/>
            </a:ln>
            <a:solidFill>
              <a:srgbClr val="626262"/>
            </a:solidFill>
            <a:effectLst/>
            <a:latin typeface="Wingdings" pitchFamily="2" charset="2"/>
            <a:ea typeface="ヒラギノ角ゴ Pro W3"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1400" b="0" i="0" u="none" strike="noStrike" cap="none" normalizeH="0" baseline="0" smtClean="0">
            <a:ln>
              <a:noFill/>
            </a:ln>
            <a:solidFill>
              <a:srgbClr val="626262"/>
            </a:solidFill>
            <a:effectLst/>
            <a:latin typeface="Wingdings" pitchFamily="2" charset="2"/>
            <a:ea typeface="ヒラギノ角ゴ Pro W3" pitchFamily="28" charset="-128"/>
          </a:defRPr>
        </a:defPPr>
      </a:lstStyle>
    </a:lnDef>
  </a:objectDefaults>
  <a:extraClrSchemeLst>
    <a:extraClrScheme>
      <a:clrScheme name="9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Office Theme">
  <a:themeElements>
    <a:clrScheme name="10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0_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1400" b="0" i="0" u="none" strike="noStrike" cap="none" normalizeH="0" baseline="0" smtClean="0">
            <a:ln>
              <a:noFill/>
            </a:ln>
            <a:solidFill>
              <a:srgbClr val="626262"/>
            </a:solidFill>
            <a:effectLst/>
            <a:latin typeface="Wingdings" pitchFamily="2" charset="2"/>
            <a:ea typeface="ヒラギノ角ゴ Pro W3"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1400" b="0" i="0" u="none" strike="noStrike" cap="none" normalizeH="0" baseline="0" smtClean="0">
            <a:ln>
              <a:noFill/>
            </a:ln>
            <a:solidFill>
              <a:srgbClr val="626262"/>
            </a:solidFill>
            <a:effectLst/>
            <a:latin typeface="Wingdings" pitchFamily="2" charset="2"/>
            <a:ea typeface="ヒラギノ角ゴ Pro W3" pitchFamily="28" charset="-128"/>
          </a:defRPr>
        </a:defPPr>
      </a:lstStyle>
    </a:lnDef>
  </a:objectDefaults>
  <a:extraClrSchemeLst>
    <a:extraClrScheme>
      <a:clrScheme name="10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1400" b="0" i="0" u="none" strike="noStrike" cap="none" normalizeH="0" baseline="0" smtClean="0">
            <a:ln>
              <a:noFill/>
            </a:ln>
            <a:solidFill>
              <a:srgbClr val="626262"/>
            </a:solidFill>
            <a:effectLst/>
            <a:latin typeface="Wingdings" pitchFamily="2" charset="2"/>
            <a:ea typeface="ヒラギノ角ゴ Pro W3"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1400" b="0" i="0" u="none" strike="noStrike" cap="none" normalizeH="0" baseline="0" smtClean="0">
            <a:ln>
              <a:noFill/>
            </a:ln>
            <a:solidFill>
              <a:srgbClr val="626262"/>
            </a:solidFill>
            <a:effectLst/>
            <a:latin typeface="Wingdings" pitchFamily="2" charset="2"/>
            <a:ea typeface="ヒラギノ角ゴ Pro W3" pitchFamily="28" charset="-128"/>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1400" b="0" i="0" u="none" strike="noStrike" cap="none" normalizeH="0" baseline="0" smtClean="0">
            <a:ln>
              <a:noFill/>
            </a:ln>
            <a:solidFill>
              <a:srgbClr val="626262"/>
            </a:solidFill>
            <a:effectLst/>
            <a:latin typeface="Wingdings" pitchFamily="2" charset="2"/>
            <a:ea typeface="ヒラギノ角ゴ Pro W3"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1400" b="0" i="0" u="none" strike="noStrike" cap="none" normalizeH="0" baseline="0" smtClean="0">
            <a:ln>
              <a:noFill/>
            </a:ln>
            <a:solidFill>
              <a:srgbClr val="626262"/>
            </a:solidFill>
            <a:effectLst/>
            <a:latin typeface="Wingdings" pitchFamily="2" charset="2"/>
            <a:ea typeface="ヒラギノ角ゴ Pro W3" pitchFamily="28" charset="-128"/>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1400" b="0" i="0" u="none" strike="noStrike" cap="none" normalizeH="0" baseline="0" smtClean="0">
            <a:ln>
              <a:noFill/>
            </a:ln>
            <a:solidFill>
              <a:srgbClr val="626262"/>
            </a:solidFill>
            <a:effectLst/>
            <a:latin typeface="Wingdings" pitchFamily="2" charset="2"/>
            <a:ea typeface="ヒラギノ角ゴ Pro W3"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1400" b="0" i="0" u="none" strike="noStrike" cap="none" normalizeH="0" baseline="0" smtClean="0">
            <a:ln>
              <a:noFill/>
            </a:ln>
            <a:solidFill>
              <a:srgbClr val="626262"/>
            </a:solidFill>
            <a:effectLst/>
            <a:latin typeface="Wingdings" pitchFamily="2" charset="2"/>
            <a:ea typeface="ヒラギノ角ゴ Pro W3" pitchFamily="28" charset="-128"/>
          </a:defRPr>
        </a:defPPr>
      </a:lstStyle>
    </a:lnDef>
  </a:objectDefaults>
  <a:extraClrSchemeLst>
    <a:extraClrScheme>
      <a:clrScheme name="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4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1400" b="0" i="0" u="none" strike="noStrike" cap="none" normalizeH="0" baseline="0" smtClean="0">
            <a:ln>
              <a:noFill/>
            </a:ln>
            <a:solidFill>
              <a:srgbClr val="626262"/>
            </a:solidFill>
            <a:effectLst/>
            <a:latin typeface="Wingdings" pitchFamily="2" charset="2"/>
            <a:ea typeface="ヒラギノ角ゴ Pro W3"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1400" b="0" i="0" u="none" strike="noStrike" cap="none" normalizeH="0" baseline="0" smtClean="0">
            <a:ln>
              <a:noFill/>
            </a:ln>
            <a:solidFill>
              <a:srgbClr val="626262"/>
            </a:solidFill>
            <a:effectLst/>
            <a:latin typeface="Wingdings" pitchFamily="2" charset="2"/>
            <a:ea typeface="ヒラギノ角ゴ Pro W3" pitchFamily="28" charset="-128"/>
          </a:defRPr>
        </a:defPPr>
      </a:lstStyle>
    </a:lnDef>
  </a:objectDefaults>
  <a:extraClrSchemeLst>
    <a:extraClrScheme>
      <a:clrScheme name="4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Office Theme">
  <a:themeElements>
    <a:clrScheme name="5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5_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1400" b="0" i="0" u="none" strike="noStrike" cap="none" normalizeH="0" baseline="0" smtClean="0">
            <a:ln>
              <a:noFill/>
            </a:ln>
            <a:solidFill>
              <a:srgbClr val="626262"/>
            </a:solidFill>
            <a:effectLst/>
            <a:latin typeface="Wingdings" pitchFamily="2" charset="2"/>
            <a:ea typeface="ヒラギノ角ゴ Pro W3"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1400" b="0" i="0" u="none" strike="noStrike" cap="none" normalizeH="0" baseline="0" smtClean="0">
            <a:ln>
              <a:noFill/>
            </a:ln>
            <a:solidFill>
              <a:srgbClr val="626262"/>
            </a:solidFill>
            <a:effectLst/>
            <a:latin typeface="Wingdings" pitchFamily="2" charset="2"/>
            <a:ea typeface="ヒラギノ角ゴ Pro W3" pitchFamily="28" charset="-128"/>
          </a:defRPr>
        </a:defPPr>
      </a:lstStyle>
    </a:lnDef>
  </a:objectDefaults>
  <a:extraClrSchemeLst>
    <a:extraClrScheme>
      <a:clrScheme name="5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Office Theme">
  <a:themeElements>
    <a:clrScheme name="6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6_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1400" b="0" i="0" u="none" strike="noStrike" cap="none" normalizeH="0" baseline="0" smtClean="0">
            <a:ln>
              <a:noFill/>
            </a:ln>
            <a:solidFill>
              <a:srgbClr val="626262"/>
            </a:solidFill>
            <a:effectLst/>
            <a:latin typeface="Wingdings" pitchFamily="2" charset="2"/>
            <a:ea typeface="ヒラギノ角ゴ Pro W3"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1400" b="0" i="0" u="none" strike="noStrike" cap="none" normalizeH="0" baseline="0" smtClean="0">
            <a:ln>
              <a:noFill/>
            </a:ln>
            <a:solidFill>
              <a:srgbClr val="626262"/>
            </a:solidFill>
            <a:effectLst/>
            <a:latin typeface="Wingdings" pitchFamily="2" charset="2"/>
            <a:ea typeface="ヒラギノ角ゴ Pro W3" pitchFamily="28" charset="-128"/>
          </a:defRPr>
        </a:defPPr>
      </a:lstStyle>
    </a:lnDef>
  </a:objectDefaults>
  <a:extraClrSchemeLst>
    <a:extraClrScheme>
      <a:clrScheme name="6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Office Theme">
  <a:themeElements>
    <a:clrScheme name="7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7_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1400" b="0" i="0" u="none" strike="noStrike" cap="none" normalizeH="0" baseline="0" smtClean="0">
            <a:ln>
              <a:noFill/>
            </a:ln>
            <a:solidFill>
              <a:srgbClr val="626262"/>
            </a:solidFill>
            <a:effectLst/>
            <a:latin typeface="Wingdings" pitchFamily="2" charset="2"/>
            <a:ea typeface="ヒラギノ角ゴ Pro W3"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1400" b="0" i="0" u="none" strike="noStrike" cap="none" normalizeH="0" baseline="0" smtClean="0">
            <a:ln>
              <a:noFill/>
            </a:ln>
            <a:solidFill>
              <a:srgbClr val="626262"/>
            </a:solidFill>
            <a:effectLst/>
            <a:latin typeface="Wingdings" pitchFamily="2" charset="2"/>
            <a:ea typeface="ヒラギノ角ゴ Pro W3" pitchFamily="28" charset="-128"/>
          </a:defRPr>
        </a:defPPr>
      </a:lstStyle>
    </a:lnDef>
  </a:objectDefaults>
  <a:extraClrSchemeLst>
    <a:extraClrScheme>
      <a:clrScheme name="7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Office Theme">
  <a:themeElements>
    <a:clrScheme name="8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8_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1400" b="0" i="0" u="none" strike="noStrike" cap="none" normalizeH="0" baseline="0" smtClean="0">
            <a:ln>
              <a:noFill/>
            </a:ln>
            <a:solidFill>
              <a:srgbClr val="626262"/>
            </a:solidFill>
            <a:effectLst/>
            <a:latin typeface="Wingdings" pitchFamily="2" charset="2"/>
            <a:ea typeface="ヒラギノ角ゴ Pro W3"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t-PT" sz="1400" b="0" i="0" u="none" strike="noStrike" cap="none" normalizeH="0" baseline="0" smtClean="0">
            <a:ln>
              <a:noFill/>
            </a:ln>
            <a:solidFill>
              <a:srgbClr val="626262"/>
            </a:solidFill>
            <a:effectLst/>
            <a:latin typeface="Wingdings" pitchFamily="2" charset="2"/>
            <a:ea typeface="ヒラギノ角ゴ Pro W3" pitchFamily="28" charset="-128"/>
          </a:defRPr>
        </a:defPPr>
      </a:lstStyle>
    </a:lnDef>
  </a:objectDefaults>
  <a:extraClrSchemeLst>
    <a:extraClrScheme>
      <a:clrScheme name="8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8347</TotalTime>
  <Words>1161</Words>
  <Application>Microsoft Office PowerPoint</Application>
  <PresentationFormat>On-screen Show (4:3)</PresentationFormat>
  <Paragraphs>216</Paragraphs>
  <Slides>23</Slides>
  <Notes>16</Notes>
  <HiddenSlides>0</HiddenSlides>
  <MMClips>0</MMClips>
  <ScaleCrop>false</ScaleCrop>
  <HeadingPairs>
    <vt:vector size="4" baseType="variant">
      <vt:variant>
        <vt:lpstr>Theme</vt:lpstr>
      </vt:variant>
      <vt:variant>
        <vt:i4>11</vt:i4>
      </vt:variant>
      <vt:variant>
        <vt:lpstr>Slide Titles</vt:lpstr>
      </vt:variant>
      <vt:variant>
        <vt:i4>23</vt:i4>
      </vt:variant>
    </vt:vector>
  </HeadingPairs>
  <TitlesOfParts>
    <vt:vector size="34" baseType="lpstr">
      <vt:lpstr>2_Office Theme</vt:lpstr>
      <vt:lpstr>1_Office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 National Forum on Youth Violence Prevention </vt:lpstr>
      <vt:lpstr> “Above the Influence” Campaign   …Engaging Directly with Teens    </vt:lpstr>
      <vt:lpstr>What We’ll Cover Today</vt:lpstr>
      <vt:lpstr>The Costs to the Community…</vt:lpstr>
      <vt:lpstr>The Costs to the Community…</vt:lpstr>
      <vt:lpstr>UNDERSTANDING TEENS TODAY</vt:lpstr>
      <vt:lpstr>Teens Today</vt:lpstr>
      <vt:lpstr>Teens encounter substance-related content</vt:lpstr>
      <vt:lpstr>Negative Influences That Spill To Teens in Ads</vt:lpstr>
      <vt:lpstr>79% of teens own a cell phone</vt:lpstr>
      <vt:lpstr>Above the Influence</vt:lpstr>
      <vt:lpstr>Above the Influence</vt:lpstr>
      <vt:lpstr>Above the Influence National and Local</vt:lpstr>
      <vt:lpstr>Above the Influence (ATI): Community Engagement (FY 2012)</vt:lpstr>
      <vt:lpstr>“Above the Influence” Toolkit</vt:lpstr>
      <vt:lpstr>What We Hear From Partners</vt:lpstr>
      <vt:lpstr>What We are Hearing from Teens</vt:lpstr>
      <vt:lpstr>Kent County (MI) Prevention Coalition Video</vt:lpstr>
      <vt:lpstr>Tag It activity – Las Cruces, NM ATI Empowering Youth Conference</vt:lpstr>
      <vt:lpstr>Teen Panel – Las Cruces, NM ATI Empowering Youth Conference</vt:lpstr>
      <vt:lpstr>Kips Bay Boys &amp; Girls Club (Bronx, NY)</vt:lpstr>
      <vt:lpstr>Resources for Stakeholders </vt:lpstr>
      <vt:lpstr>ATI Resources Available </vt:lpstr>
    </vt:vector>
  </TitlesOfParts>
  <Company>EOP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Drug Control Strategy</dc:title>
  <dc:creator>EOP</dc:creator>
  <cp:lastModifiedBy>Scott</cp:lastModifiedBy>
  <cp:revision>535</cp:revision>
  <cp:lastPrinted>2012-02-23T15:40:44Z</cp:lastPrinted>
  <dcterms:created xsi:type="dcterms:W3CDTF">2010-03-30T20:14:09Z</dcterms:created>
  <dcterms:modified xsi:type="dcterms:W3CDTF">2012-05-03T15:41:17Z</dcterms:modified>
</cp:coreProperties>
</file>